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68" r:id="rId4"/>
    <p:sldId id="261" r:id="rId5"/>
    <p:sldId id="262" r:id="rId6"/>
    <p:sldId id="265" r:id="rId7"/>
    <p:sldId id="263" r:id="rId8"/>
    <p:sldId id="264" r:id="rId9"/>
    <p:sldId id="266" r:id="rId10"/>
    <p:sldId id="267" r:id="rId11"/>
    <p:sldId id="260" r:id="rId12"/>
  </p:sldIdLst>
  <p:sldSz cx="18288000" cy="10287000"/>
  <p:notesSz cx="18288000" cy="10287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7" d="100"/>
          <a:sy n="47" d="100"/>
        </p:scale>
        <p:origin x="69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1/20/2022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6669338" y="2027705"/>
            <a:ext cx="4949322" cy="878839"/>
          </a:xfrm>
          <a:prstGeom prst="rect">
            <a:avLst/>
          </a:prstGeom>
        </p:spPr>
        <p:txBody>
          <a:bodyPr wrap="square" lIns="0" tIns="0" rIns="0" bIns="0">
            <a:spAutoFit/>
          </a:bodyPr>
          <a:lstStyle>
            <a:lvl1pPr>
              <a:defRPr sz="56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1/20/2022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95680" y="957796"/>
            <a:ext cx="13233400" cy="2228815"/>
          </a:xfrm>
          <a:prstGeom prst="rect">
            <a:avLst/>
          </a:prstGeom>
        </p:spPr>
        <p:txBody>
          <a:bodyPr vert="horz" wrap="square" lIns="0" tIns="12700" rIns="0" bIns="0" rtlCol="0">
            <a:spAutoFit/>
          </a:bodyPr>
          <a:lstStyle/>
          <a:p>
            <a:pPr marL="12700">
              <a:lnSpc>
                <a:spcPct val="100000"/>
              </a:lnSpc>
              <a:spcBef>
                <a:spcPts val="100"/>
              </a:spcBef>
              <a:tabLst>
                <a:tab pos="7028180" algn="l"/>
              </a:tabLst>
            </a:pPr>
            <a:r>
              <a:rPr lang="en-US" sz="4800" b="1" spc="-5" dirty="0" smtClean="0">
                <a:solidFill>
                  <a:srgbClr val="FEFFFD"/>
                </a:solidFill>
                <a:latin typeface="Roboto"/>
                <a:cs typeface="Roboto"/>
              </a:rPr>
              <a:t>APLIKASI EDUKASI ANDROID</a:t>
            </a:r>
            <a:br>
              <a:rPr lang="en-US" sz="4800" b="1" spc="-5" dirty="0" smtClean="0">
                <a:solidFill>
                  <a:srgbClr val="FEFFFD"/>
                </a:solidFill>
                <a:latin typeface="Roboto"/>
                <a:cs typeface="Roboto"/>
              </a:rPr>
            </a:br>
            <a:r>
              <a:rPr lang="en-US" sz="4800" b="1" spc="-5" dirty="0" smtClean="0">
                <a:solidFill>
                  <a:srgbClr val="FEFFFD"/>
                </a:solidFill>
                <a:latin typeface="Roboto"/>
                <a:cs typeface="Roboto"/>
              </a:rPr>
              <a:t>PENGENALAN ORGAN TUBUH MANUSIA </a:t>
            </a:r>
            <a:br>
              <a:rPr lang="en-US" sz="4800" b="1" spc="-5" dirty="0" smtClean="0">
                <a:solidFill>
                  <a:srgbClr val="FEFFFD"/>
                </a:solidFill>
                <a:latin typeface="Roboto"/>
                <a:cs typeface="Roboto"/>
              </a:rPr>
            </a:br>
            <a:r>
              <a:rPr lang="en-US" sz="4800" b="1" spc="-5" dirty="0" smtClean="0">
                <a:solidFill>
                  <a:srgbClr val="FEFFFD"/>
                </a:solidFill>
                <a:latin typeface="Roboto"/>
                <a:cs typeface="Roboto"/>
              </a:rPr>
              <a:t>BERBASIS AR DENGAN UNITY</a:t>
            </a:r>
            <a:endParaRPr sz="4800" dirty="0">
              <a:latin typeface="Roboto"/>
              <a:cs typeface="Roboto"/>
            </a:endParaRPr>
          </a:p>
        </p:txBody>
      </p:sp>
      <p:sp>
        <p:nvSpPr>
          <p:cNvPr id="4" name="object 4"/>
          <p:cNvSpPr txBox="1"/>
          <p:nvPr/>
        </p:nvSpPr>
        <p:spPr>
          <a:xfrm>
            <a:off x="1016000" y="6432987"/>
            <a:ext cx="10871200" cy="2782813"/>
          </a:xfrm>
          <a:prstGeom prst="rect">
            <a:avLst/>
          </a:prstGeom>
        </p:spPr>
        <p:txBody>
          <a:bodyPr vert="horz" wrap="square" lIns="0" tIns="12700" rIns="0" bIns="0" rtlCol="0">
            <a:spAutoFit/>
          </a:bodyPr>
          <a:lstStyle/>
          <a:p>
            <a:r>
              <a:rPr lang="en-US" sz="3600" dirty="0" err="1" smtClean="0">
                <a:solidFill>
                  <a:schemeClr val="bg1">
                    <a:lumMod val="95000"/>
                  </a:schemeClr>
                </a:solidFill>
                <a:latin typeface="Roboto" panose="02000000000000000000" pitchFamily="2" charset="0"/>
                <a:ea typeface="Roboto" panose="02000000000000000000" pitchFamily="2" charset="0"/>
              </a:rPr>
              <a:t>Anggota</a:t>
            </a:r>
            <a:r>
              <a:rPr lang="en-US" sz="3600" dirty="0" smtClean="0">
                <a:solidFill>
                  <a:schemeClr val="bg1">
                    <a:lumMod val="95000"/>
                  </a:schemeClr>
                </a:solidFill>
                <a:latin typeface="Roboto" panose="02000000000000000000" pitchFamily="2" charset="0"/>
                <a:ea typeface="Roboto" panose="02000000000000000000" pitchFamily="2" charset="0"/>
              </a:rPr>
              <a:t>:</a:t>
            </a:r>
          </a:p>
          <a:p>
            <a:r>
              <a:rPr lang="en-US" sz="3600" dirty="0" smtClean="0">
                <a:solidFill>
                  <a:schemeClr val="bg1">
                    <a:lumMod val="95000"/>
                  </a:schemeClr>
                </a:solidFill>
                <a:latin typeface="Roboto" panose="02000000000000000000" pitchFamily="2" charset="0"/>
                <a:ea typeface="Roboto" panose="02000000000000000000" pitchFamily="2" charset="0"/>
              </a:rPr>
              <a:t>Akbar </a:t>
            </a:r>
            <a:r>
              <a:rPr lang="en-US" sz="3600" dirty="0" err="1">
                <a:solidFill>
                  <a:schemeClr val="bg1">
                    <a:lumMod val="95000"/>
                  </a:schemeClr>
                </a:solidFill>
                <a:latin typeface="Roboto" panose="02000000000000000000" pitchFamily="2" charset="0"/>
                <a:ea typeface="Roboto" panose="02000000000000000000" pitchFamily="2" charset="0"/>
              </a:rPr>
              <a:t>Farihat</a:t>
            </a:r>
            <a:r>
              <a:rPr lang="en-US" sz="3600" dirty="0">
                <a:solidFill>
                  <a:schemeClr val="bg1">
                    <a:lumMod val="95000"/>
                  </a:schemeClr>
                </a:solidFill>
                <a:latin typeface="Roboto" panose="02000000000000000000" pitchFamily="2" charset="0"/>
                <a:ea typeface="Roboto" panose="02000000000000000000" pitchFamily="2" charset="0"/>
              </a:rPr>
              <a:t>			</a:t>
            </a:r>
            <a:r>
              <a:rPr lang="en-US" sz="3600" dirty="0" smtClean="0">
                <a:solidFill>
                  <a:schemeClr val="bg1">
                    <a:lumMod val="95000"/>
                  </a:schemeClr>
                </a:solidFill>
                <a:latin typeface="Roboto" panose="02000000000000000000" pitchFamily="2" charset="0"/>
                <a:ea typeface="Roboto" panose="02000000000000000000" pitchFamily="2" charset="0"/>
              </a:rPr>
              <a:t>		(</a:t>
            </a:r>
            <a:r>
              <a:rPr lang="en-US" sz="3600" dirty="0">
                <a:solidFill>
                  <a:schemeClr val="bg1">
                    <a:lumMod val="95000"/>
                  </a:schemeClr>
                </a:solidFill>
                <a:latin typeface="Roboto" panose="02000000000000000000" pitchFamily="2" charset="0"/>
                <a:ea typeface="Roboto" panose="02000000000000000000" pitchFamily="2" charset="0"/>
              </a:rPr>
              <a:t>1942479)</a:t>
            </a:r>
            <a:endParaRPr lang="id-ID" sz="3600" dirty="0">
              <a:solidFill>
                <a:schemeClr val="bg1">
                  <a:lumMod val="95000"/>
                </a:schemeClr>
              </a:solidFill>
              <a:latin typeface="Roboto" panose="02000000000000000000" pitchFamily="2" charset="0"/>
              <a:ea typeface="Roboto" panose="02000000000000000000" pitchFamily="2" charset="0"/>
            </a:endParaRPr>
          </a:p>
          <a:p>
            <a:r>
              <a:rPr lang="en-US" sz="3600" dirty="0">
                <a:solidFill>
                  <a:schemeClr val="bg1">
                    <a:lumMod val="95000"/>
                  </a:schemeClr>
                </a:solidFill>
                <a:latin typeface="Roboto" panose="02000000000000000000" pitchFamily="2" charset="0"/>
                <a:ea typeface="Roboto" panose="02000000000000000000" pitchFamily="2" charset="0"/>
              </a:rPr>
              <a:t>Abdullah </a:t>
            </a:r>
            <a:r>
              <a:rPr lang="en-US" sz="3600" dirty="0" err="1">
                <a:solidFill>
                  <a:schemeClr val="bg1">
                    <a:lumMod val="95000"/>
                  </a:schemeClr>
                </a:solidFill>
                <a:latin typeface="Roboto" panose="02000000000000000000" pitchFamily="2" charset="0"/>
                <a:ea typeface="Roboto" panose="02000000000000000000" pitchFamily="2" charset="0"/>
              </a:rPr>
              <a:t>Nashih</a:t>
            </a:r>
            <a:r>
              <a:rPr lang="en-US" sz="3600" dirty="0">
                <a:solidFill>
                  <a:schemeClr val="bg1">
                    <a:lumMod val="95000"/>
                  </a:schemeClr>
                </a:solidFill>
                <a:latin typeface="Roboto" panose="02000000000000000000" pitchFamily="2" charset="0"/>
                <a:ea typeface="Roboto" panose="02000000000000000000" pitchFamily="2" charset="0"/>
              </a:rPr>
              <a:t> </a:t>
            </a:r>
            <a:r>
              <a:rPr lang="en-US" sz="3600" dirty="0" err="1">
                <a:solidFill>
                  <a:schemeClr val="bg1">
                    <a:lumMod val="95000"/>
                  </a:schemeClr>
                </a:solidFill>
                <a:latin typeface="Roboto" panose="02000000000000000000" pitchFamily="2" charset="0"/>
                <a:ea typeface="Roboto" panose="02000000000000000000" pitchFamily="2" charset="0"/>
              </a:rPr>
              <a:t>Ulwan</a:t>
            </a:r>
            <a:r>
              <a:rPr lang="en-US" sz="3600" dirty="0">
                <a:solidFill>
                  <a:schemeClr val="bg1">
                    <a:lumMod val="95000"/>
                  </a:schemeClr>
                </a:solidFill>
                <a:latin typeface="Roboto" panose="02000000000000000000" pitchFamily="2" charset="0"/>
                <a:ea typeface="Roboto" panose="02000000000000000000" pitchFamily="2" charset="0"/>
              </a:rPr>
              <a:t>		</a:t>
            </a:r>
            <a:r>
              <a:rPr lang="en-US" sz="3600" dirty="0" smtClean="0">
                <a:solidFill>
                  <a:schemeClr val="bg1">
                    <a:lumMod val="95000"/>
                  </a:schemeClr>
                </a:solidFill>
                <a:latin typeface="Roboto" panose="02000000000000000000" pitchFamily="2" charset="0"/>
                <a:ea typeface="Roboto" panose="02000000000000000000" pitchFamily="2" charset="0"/>
              </a:rPr>
              <a:t>	(</a:t>
            </a:r>
            <a:r>
              <a:rPr lang="en-US" sz="3600" dirty="0">
                <a:solidFill>
                  <a:schemeClr val="bg1">
                    <a:lumMod val="95000"/>
                  </a:schemeClr>
                </a:solidFill>
                <a:latin typeface="Roboto" panose="02000000000000000000" pitchFamily="2" charset="0"/>
                <a:ea typeface="Roboto" panose="02000000000000000000" pitchFamily="2" charset="0"/>
              </a:rPr>
              <a:t>1942422) </a:t>
            </a:r>
            <a:endParaRPr lang="id-ID" sz="3600" dirty="0">
              <a:solidFill>
                <a:schemeClr val="bg1">
                  <a:lumMod val="95000"/>
                </a:schemeClr>
              </a:solidFill>
              <a:latin typeface="Roboto" panose="02000000000000000000" pitchFamily="2" charset="0"/>
              <a:ea typeface="Roboto" panose="02000000000000000000" pitchFamily="2" charset="0"/>
            </a:endParaRPr>
          </a:p>
          <a:p>
            <a:r>
              <a:rPr lang="en-US" sz="3600" dirty="0">
                <a:solidFill>
                  <a:schemeClr val="bg1">
                    <a:lumMod val="95000"/>
                  </a:schemeClr>
                </a:solidFill>
                <a:latin typeface="Roboto" panose="02000000000000000000" pitchFamily="2" charset="0"/>
                <a:ea typeface="Roboto" panose="02000000000000000000" pitchFamily="2" charset="0"/>
              </a:rPr>
              <a:t>Muhammad Ruchbi Ahadian </a:t>
            </a:r>
            <a:r>
              <a:rPr lang="en-US" sz="3600" dirty="0" smtClean="0">
                <a:solidFill>
                  <a:schemeClr val="bg1">
                    <a:lumMod val="95000"/>
                  </a:schemeClr>
                </a:solidFill>
                <a:latin typeface="Roboto" panose="02000000000000000000" pitchFamily="2" charset="0"/>
                <a:ea typeface="Roboto" panose="02000000000000000000" pitchFamily="2" charset="0"/>
              </a:rPr>
              <a:t>	</a:t>
            </a:r>
            <a:r>
              <a:rPr lang="en-US" sz="3600" dirty="0">
                <a:solidFill>
                  <a:schemeClr val="bg1">
                    <a:lumMod val="95000"/>
                  </a:schemeClr>
                </a:solidFill>
                <a:latin typeface="Roboto" panose="02000000000000000000" pitchFamily="2" charset="0"/>
                <a:ea typeface="Roboto" panose="02000000000000000000" pitchFamily="2" charset="0"/>
              </a:rPr>
              <a:t>	</a:t>
            </a:r>
            <a:r>
              <a:rPr lang="en-US" sz="3600" dirty="0" smtClean="0">
                <a:solidFill>
                  <a:schemeClr val="bg1">
                    <a:lumMod val="95000"/>
                  </a:schemeClr>
                </a:solidFill>
                <a:latin typeface="Roboto" panose="02000000000000000000" pitchFamily="2" charset="0"/>
                <a:ea typeface="Roboto" panose="02000000000000000000" pitchFamily="2" charset="0"/>
              </a:rPr>
              <a:t>(</a:t>
            </a:r>
            <a:r>
              <a:rPr lang="en-US" sz="3600" dirty="0">
                <a:solidFill>
                  <a:schemeClr val="bg1">
                    <a:lumMod val="95000"/>
                  </a:schemeClr>
                </a:solidFill>
                <a:latin typeface="Roboto" panose="02000000000000000000" pitchFamily="2" charset="0"/>
                <a:ea typeface="Roboto" panose="02000000000000000000" pitchFamily="2" charset="0"/>
              </a:rPr>
              <a:t>1942448)</a:t>
            </a:r>
            <a:endParaRPr lang="id-ID" sz="3600" dirty="0">
              <a:solidFill>
                <a:schemeClr val="bg1">
                  <a:lumMod val="95000"/>
                </a:schemeClr>
              </a:solidFill>
              <a:latin typeface="Roboto" panose="02000000000000000000" pitchFamily="2" charset="0"/>
              <a:ea typeface="Roboto" panose="02000000000000000000" pitchFamily="2" charset="0"/>
            </a:endParaRPr>
          </a:p>
          <a:p>
            <a:r>
              <a:rPr lang="en-US" sz="3600" dirty="0">
                <a:solidFill>
                  <a:schemeClr val="bg1">
                    <a:lumMod val="95000"/>
                  </a:schemeClr>
                </a:solidFill>
                <a:latin typeface="Roboto" panose="02000000000000000000" pitchFamily="2" charset="0"/>
                <a:ea typeface="Roboto" panose="02000000000000000000" pitchFamily="2" charset="0"/>
              </a:rPr>
              <a:t>Yogi </a:t>
            </a:r>
            <a:r>
              <a:rPr lang="en-US" sz="3600" dirty="0" err="1">
                <a:solidFill>
                  <a:schemeClr val="bg1">
                    <a:lumMod val="95000"/>
                  </a:schemeClr>
                </a:solidFill>
                <a:latin typeface="Roboto" panose="02000000000000000000" pitchFamily="2" charset="0"/>
                <a:ea typeface="Roboto" panose="02000000000000000000" pitchFamily="2" charset="0"/>
              </a:rPr>
              <a:t>Hendrawan</a:t>
            </a:r>
            <a:r>
              <a:rPr lang="en-US" sz="3600" dirty="0">
                <a:solidFill>
                  <a:schemeClr val="bg1">
                    <a:lumMod val="95000"/>
                  </a:schemeClr>
                </a:solidFill>
                <a:latin typeface="Roboto" panose="02000000000000000000" pitchFamily="2" charset="0"/>
                <a:ea typeface="Roboto" panose="02000000000000000000" pitchFamily="2" charset="0"/>
              </a:rPr>
              <a:t>	 		</a:t>
            </a:r>
            <a:r>
              <a:rPr lang="en-US" sz="3600" dirty="0" smtClean="0">
                <a:solidFill>
                  <a:schemeClr val="bg1">
                    <a:lumMod val="95000"/>
                  </a:schemeClr>
                </a:solidFill>
                <a:latin typeface="Roboto" panose="02000000000000000000" pitchFamily="2" charset="0"/>
                <a:ea typeface="Roboto" panose="02000000000000000000" pitchFamily="2" charset="0"/>
              </a:rPr>
              <a:t>		(</a:t>
            </a:r>
            <a:r>
              <a:rPr lang="en-US" sz="3600" dirty="0">
                <a:solidFill>
                  <a:schemeClr val="bg1">
                    <a:lumMod val="95000"/>
                  </a:schemeClr>
                </a:solidFill>
                <a:latin typeface="Roboto" panose="02000000000000000000" pitchFamily="2" charset="0"/>
                <a:ea typeface="Roboto" panose="02000000000000000000" pitchFamily="2" charset="0"/>
              </a:rPr>
              <a:t>1942426) </a:t>
            </a:r>
            <a:endParaRPr lang="id-ID" sz="3600" dirty="0">
              <a:solidFill>
                <a:schemeClr val="bg1">
                  <a:lumMod val="95000"/>
                </a:schemeClr>
              </a:solidFill>
              <a:latin typeface="Roboto" panose="02000000000000000000" pitchFamily="2" charset="0"/>
              <a:ea typeface="Roboto" panose="02000000000000000000" pitchFamily="2" charset="0"/>
            </a:endParaRPr>
          </a:p>
        </p:txBody>
      </p:sp>
      <p:sp>
        <p:nvSpPr>
          <p:cNvPr id="5" name="object 4"/>
          <p:cNvSpPr txBox="1"/>
          <p:nvPr/>
        </p:nvSpPr>
        <p:spPr>
          <a:xfrm>
            <a:off x="995680" y="4914900"/>
            <a:ext cx="8966200" cy="1120820"/>
          </a:xfrm>
          <a:prstGeom prst="rect">
            <a:avLst/>
          </a:prstGeom>
        </p:spPr>
        <p:txBody>
          <a:bodyPr vert="horz" wrap="square" lIns="0" tIns="12700" rIns="0" bIns="0" rtlCol="0">
            <a:spAutoFit/>
          </a:bodyPr>
          <a:lstStyle/>
          <a:p>
            <a:r>
              <a:rPr lang="en-US" sz="3600" dirty="0" err="1" smtClean="0">
                <a:solidFill>
                  <a:schemeClr val="bg1">
                    <a:lumMod val="95000"/>
                  </a:schemeClr>
                </a:solidFill>
                <a:latin typeface="Roboto" panose="02000000000000000000" pitchFamily="2" charset="0"/>
                <a:ea typeface="Roboto" panose="02000000000000000000" pitchFamily="2" charset="0"/>
              </a:rPr>
              <a:t>Oleh</a:t>
            </a:r>
            <a:r>
              <a:rPr lang="en-US" sz="3600" dirty="0" smtClean="0">
                <a:solidFill>
                  <a:schemeClr val="bg1">
                    <a:lumMod val="95000"/>
                  </a:schemeClr>
                </a:solidFill>
                <a:latin typeface="Roboto" panose="02000000000000000000" pitchFamily="2" charset="0"/>
                <a:ea typeface="Roboto" panose="02000000000000000000" pitchFamily="2" charset="0"/>
              </a:rPr>
              <a:t> </a:t>
            </a:r>
            <a:r>
              <a:rPr lang="en-US" sz="3600" dirty="0" err="1" smtClean="0">
                <a:solidFill>
                  <a:schemeClr val="bg1">
                    <a:lumMod val="95000"/>
                  </a:schemeClr>
                </a:solidFill>
                <a:latin typeface="Roboto" panose="02000000000000000000" pitchFamily="2" charset="0"/>
                <a:ea typeface="Roboto" panose="02000000000000000000" pitchFamily="2" charset="0"/>
              </a:rPr>
              <a:t>Kelompok</a:t>
            </a:r>
            <a:r>
              <a:rPr lang="en-US" sz="3600" dirty="0" smtClean="0">
                <a:solidFill>
                  <a:schemeClr val="bg1">
                    <a:lumMod val="95000"/>
                  </a:schemeClr>
                </a:solidFill>
                <a:latin typeface="Roboto" panose="02000000000000000000" pitchFamily="2" charset="0"/>
                <a:ea typeface="Roboto" panose="02000000000000000000" pitchFamily="2" charset="0"/>
              </a:rPr>
              <a:t> 4</a:t>
            </a:r>
          </a:p>
          <a:p>
            <a:r>
              <a:rPr lang="en-US" sz="3600" dirty="0" err="1" smtClean="0">
                <a:solidFill>
                  <a:schemeClr val="bg1">
                    <a:lumMod val="95000"/>
                  </a:schemeClr>
                </a:solidFill>
                <a:latin typeface="Roboto" panose="02000000000000000000" pitchFamily="2" charset="0"/>
                <a:ea typeface="Roboto" panose="02000000000000000000" pitchFamily="2" charset="0"/>
              </a:rPr>
              <a:t>Kelas</a:t>
            </a:r>
            <a:r>
              <a:rPr lang="en-US" sz="3600" dirty="0" smtClean="0">
                <a:solidFill>
                  <a:schemeClr val="bg1">
                    <a:lumMod val="95000"/>
                  </a:schemeClr>
                </a:solidFill>
                <a:latin typeface="Roboto" panose="02000000000000000000" pitchFamily="2" charset="0"/>
                <a:ea typeface="Roboto" panose="02000000000000000000" pitchFamily="2" charset="0"/>
              </a:rPr>
              <a:t> IF-C</a:t>
            </a:r>
            <a:endParaRPr lang="id-ID" sz="3600" dirty="0">
              <a:solidFill>
                <a:schemeClr val="bg1">
                  <a:lumMod val="95000"/>
                </a:schemeClr>
              </a:solidFill>
              <a:latin typeface="Roboto" panose="02000000000000000000" pitchFamily="2" charset="0"/>
              <a:ea typeface="Roboto" panose="02000000000000000000"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E2D2D"/>
          </a:solidFill>
        </p:spPr>
        <p:txBody>
          <a:bodyPr wrap="square" lIns="0" tIns="0" rIns="0" bIns="0" rtlCol="0"/>
          <a:lstStyle/>
          <a:p>
            <a:endParaRPr/>
          </a:p>
        </p:txBody>
      </p:sp>
      <p:sp>
        <p:nvSpPr>
          <p:cNvPr id="23" name="object 23"/>
          <p:cNvSpPr txBox="1">
            <a:spLocks noGrp="1"/>
          </p:cNvSpPr>
          <p:nvPr>
            <p:ph type="title"/>
          </p:nvPr>
        </p:nvSpPr>
        <p:spPr>
          <a:xfrm>
            <a:off x="1256630" y="647700"/>
            <a:ext cx="5144170" cy="570669"/>
          </a:xfrm>
          <a:prstGeom prst="rect">
            <a:avLst/>
          </a:prstGeom>
        </p:spPr>
        <p:txBody>
          <a:bodyPr vert="horz" wrap="square" lIns="0" tIns="16510" rIns="0" bIns="0" rtlCol="0">
            <a:spAutoFit/>
          </a:bodyPr>
          <a:lstStyle/>
          <a:p>
            <a:pPr marL="12700">
              <a:lnSpc>
                <a:spcPct val="100000"/>
              </a:lnSpc>
              <a:spcBef>
                <a:spcPts val="130"/>
              </a:spcBef>
            </a:pPr>
            <a:r>
              <a:rPr lang="en-US" sz="3600" b="1" spc="15" dirty="0" smtClean="0">
                <a:solidFill>
                  <a:srgbClr val="FEFFFD"/>
                </a:solidFill>
                <a:latin typeface="Roboto"/>
                <a:cs typeface="Roboto"/>
              </a:rPr>
              <a:t>Demo </a:t>
            </a:r>
            <a:r>
              <a:rPr lang="en-US" sz="3600" b="1" spc="15" dirty="0" err="1" smtClean="0">
                <a:solidFill>
                  <a:srgbClr val="FEFFFD"/>
                </a:solidFill>
                <a:latin typeface="Roboto"/>
                <a:cs typeface="Roboto"/>
              </a:rPr>
              <a:t>Aplikasi</a:t>
            </a:r>
            <a:endParaRPr sz="3600" dirty="0">
              <a:latin typeface="Roboto"/>
              <a:cs typeface="Roboto"/>
            </a:endParaRPr>
          </a:p>
        </p:txBody>
      </p:sp>
      <p:pic>
        <p:nvPicPr>
          <p:cNvPr id="3"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82830" y="1215829"/>
            <a:ext cx="3752850" cy="8339666"/>
          </a:xfrm>
          <a:prstGeom prst="rect">
            <a:avLst/>
          </a:prstGeom>
        </p:spPr>
      </p:pic>
    </p:spTree>
    <p:extLst>
      <p:ext uri="{BB962C8B-B14F-4D97-AF65-F5344CB8AC3E}">
        <p14:creationId xmlns:p14="http://schemas.microsoft.com/office/powerpoint/2010/main" val="93059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
            <a:ext cx="18288000" cy="10287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14996" y="3842204"/>
            <a:ext cx="16458604" cy="3724096"/>
          </a:xfrm>
          <a:prstGeom prst="rect">
            <a:avLst/>
          </a:prstGeom>
        </p:spPr>
        <p:txBody>
          <a:bodyPr vert="horz" wrap="square" lIns="0" tIns="12065" rIns="0" bIns="0" rtlCol="0">
            <a:spAutoFit/>
          </a:bodyPr>
          <a:lstStyle/>
          <a:p>
            <a:pPr marL="12065" marR="5080" algn="ctr">
              <a:lnSpc>
                <a:spcPct val="134300"/>
              </a:lnSpc>
              <a:spcBef>
                <a:spcPts val="95"/>
              </a:spcBef>
            </a:pPr>
            <a:r>
              <a:rPr sz="3600" spc="-25" dirty="0">
                <a:solidFill>
                  <a:srgbClr val="FFFFFF"/>
                </a:solidFill>
                <a:latin typeface="Roboto" panose="02000000000000000000" pitchFamily="2" charset="0"/>
                <a:ea typeface="Roboto" panose="02000000000000000000" pitchFamily="2" charset="0"/>
                <a:cs typeface="Trebuchet MS"/>
              </a:rPr>
              <a:t>Aplikasi</a:t>
            </a:r>
            <a:r>
              <a:rPr sz="3600" spc="-335" dirty="0">
                <a:solidFill>
                  <a:srgbClr val="FFFFFF"/>
                </a:solidFill>
                <a:latin typeface="Roboto" panose="02000000000000000000" pitchFamily="2" charset="0"/>
                <a:ea typeface="Roboto" panose="02000000000000000000" pitchFamily="2" charset="0"/>
                <a:cs typeface="Trebuchet MS"/>
              </a:rPr>
              <a:t> </a:t>
            </a:r>
            <a:r>
              <a:rPr sz="3600" spc="-90" dirty="0">
                <a:solidFill>
                  <a:srgbClr val="FFFFFF"/>
                </a:solidFill>
                <a:latin typeface="Roboto" panose="02000000000000000000" pitchFamily="2" charset="0"/>
                <a:ea typeface="Roboto" panose="02000000000000000000" pitchFamily="2" charset="0"/>
                <a:cs typeface="Trebuchet MS"/>
              </a:rPr>
              <a:t>ini</a:t>
            </a:r>
            <a:r>
              <a:rPr sz="3600" spc="-330" dirty="0">
                <a:solidFill>
                  <a:srgbClr val="FFFFFF"/>
                </a:solidFill>
                <a:latin typeface="Roboto" panose="02000000000000000000" pitchFamily="2" charset="0"/>
                <a:ea typeface="Roboto" panose="02000000000000000000" pitchFamily="2" charset="0"/>
                <a:cs typeface="Trebuchet MS"/>
              </a:rPr>
              <a:t> </a:t>
            </a:r>
            <a:r>
              <a:rPr sz="3600" spc="-40" dirty="0" err="1">
                <a:solidFill>
                  <a:srgbClr val="FFFFFF"/>
                </a:solidFill>
                <a:latin typeface="Roboto" panose="02000000000000000000" pitchFamily="2" charset="0"/>
                <a:ea typeface="Roboto" panose="02000000000000000000" pitchFamily="2" charset="0"/>
                <a:cs typeface="Trebuchet MS"/>
              </a:rPr>
              <a:t>diperuntukan</a:t>
            </a:r>
            <a:r>
              <a:rPr sz="3600" spc="-330" dirty="0">
                <a:solidFill>
                  <a:srgbClr val="FFFFFF"/>
                </a:solidFill>
                <a:latin typeface="Roboto" panose="02000000000000000000" pitchFamily="2" charset="0"/>
                <a:ea typeface="Roboto" panose="02000000000000000000" pitchFamily="2" charset="0"/>
                <a:cs typeface="Trebuchet MS"/>
              </a:rPr>
              <a:t> </a:t>
            </a:r>
            <a:r>
              <a:rPr sz="3600" spc="-330" dirty="0" err="1" smtClean="0">
                <a:solidFill>
                  <a:srgbClr val="FFFFFF"/>
                </a:solidFill>
                <a:latin typeface="Roboto" panose="02000000000000000000" pitchFamily="2" charset="0"/>
                <a:ea typeface="Roboto" panose="02000000000000000000" pitchFamily="2" charset="0"/>
                <a:cs typeface="Trebuchet MS"/>
              </a:rPr>
              <a:t>sebagai</a:t>
            </a:r>
            <a:r>
              <a:rPr sz="3600" spc="-330" dirty="0" smtClean="0">
                <a:solidFill>
                  <a:srgbClr val="FFFFFF"/>
                </a:solidFill>
                <a:latin typeface="Roboto" panose="02000000000000000000" pitchFamily="2" charset="0"/>
                <a:ea typeface="Roboto" panose="02000000000000000000" pitchFamily="2" charset="0"/>
                <a:cs typeface="Trebuchet MS"/>
              </a:rPr>
              <a:t> </a:t>
            </a:r>
            <a:r>
              <a:rPr sz="3600" spc="-45" dirty="0" smtClean="0">
                <a:solidFill>
                  <a:srgbClr val="FFFFFF"/>
                </a:solidFill>
                <a:latin typeface="Roboto" panose="02000000000000000000" pitchFamily="2" charset="0"/>
                <a:ea typeface="Roboto" panose="02000000000000000000" pitchFamily="2" charset="0"/>
                <a:cs typeface="Trebuchet MS"/>
              </a:rPr>
              <a:t>media</a:t>
            </a:r>
            <a:r>
              <a:rPr sz="3600" spc="-330" dirty="0" smtClean="0">
                <a:solidFill>
                  <a:srgbClr val="FFFFFF"/>
                </a:solidFill>
                <a:latin typeface="Roboto" panose="02000000000000000000" pitchFamily="2" charset="0"/>
                <a:ea typeface="Roboto" panose="02000000000000000000" pitchFamily="2" charset="0"/>
                <a:cs typeface="Trebuchet MS"/>
              </a:rPr>
              <a:t> </a:t>
            </a:r>
            <a:r>
              <a:rPr sz="3600" spc="-80" dirty="0">
                <a:solidFill>
                  <a:srgbClr val="FFFFFF"/>
                </a:solidFill>
                <a:latin typeface="Roboto" panose="02000000000000000000" pitchFamily="2" charset="0"/>
                <a:ea typeface="Roboto" panose="02000000000000000000" pitchFamily="2" charset="0"/>
                <a:cs typeface="Trebuchet MS"/>
              </a:rPr>
              <a:t>pembelajaran</a:t>
            </a:r>
            <a:r>
              <a:rPr sz="3600" spc="-330" dirty="0">
                <a:solidFill>
                  <a:srgbClr val="FFFFFF"/>
                </a:solidFill>
                <a:latin typeface="Roboto" panose="02000000000000000000" pitchFamily="2" charset="0"/>
                <a:ea typeface="Roboto" panose="02000000000000000000" pitchFamily="2" charset="0"/>
                <a:cs typeface="Trebuchet MS"/>
              </a:rPr>
              <a:t> </a:t>
            </a:r>
            <a:r>
              <a:rPr sz="3600" dirty="0">
                <a:solidFill>
                  <a:srgbClr val="FFFFFF"/>
                </a:solidFill>
                <a:latin typeface="Roboto" panose="02000000000000000000" pitchFamily="2" charset="0"/>
                <a:ea typeface="Roboto" panose="02000000000000000000" pitchFamily="2" charset="0"/>
                <a:cs typeface="Trebuchet MS"/>
              </a:rPr>
              <a:t>dengan</a:t>
            </a:r>
            <a:r>
              <a:rPr sz="3600" spc="-330" dirty="0">
                <a:solidFill>
                  <a:srgbClr val="FFFFFF"/>
                </a:solidFill>
                <a:latin typeface="Roboto" panose="02000000000000000000" pitchFamily="2" charset="0"/>
                <a:ea typeface="Roboto" panose="02000000000000000000" pitchFamily="2" charset="0"/>
                <a:cs typeface="Trebuchet MS"/>
              </a:rPr>
              <a:t> </a:t>
            </a:r>
            <a:r>
              <a:rPr sz="3600" spc="-15" dirty="0" err="1">
                <a:solidFill>
                  <a:srgbClr val="FFFFFF"/>
                </a:solidFill>
                <a:latin typeface="Roboto" panose="02000000000000000000" pitchFamily="2" charset="0"/>
                <a:ea typeface="Roboto" panose="02000000000000000000" pitchFamily="2" charset="0"/>
                <a:cs typeface="Trebuchet MS"/>
              </a:rPr>
              <a:t>menambahkan</a:t>
            </a:r>
            <a:r>
              <a:rPr sz="3600" spc="-335" dirty="0">
                <a:solidFill>
                  <a:srgbClr val="FFFFFF"/>
                </a:solidFill>
                <a:latin typeface="Roboto" panose="02000000000000000000" pitchFamily="2" charset="0"/>
                <a:ea typeface="Roboto" panose="02000000000000000000" pitchFamily="2" charset="0"/>
                <a:cs typeface="Trebuchet MS"/>
              </a:rPr>
              <a:t> </a:t>
            </a:r>
            <a:r>
              <a:rPr sz="3600" spc="-10" dirty="0" err="1" smtClean="0">
                <a:solidFill>
                  <a:srgbClr val="FFFFFF"/>
                </a:solidFill>
                <a:latin typeface="Roboto" panose="02000000000000000000" pitchFamily="2" charset="0"/>
                <a:ea typeface="Roboto" panose="02000000000000000000" pitchFamily="2" charset="0"/>
                <a:cs typeface="Trebuchet MS"/>
              </a:rPr>
              <a:t>informasi</a:t>
            </a:r>
            <a:r>
              <a:rPr sz="3600" spc="-10" dirty="0" smtClean="0">
                <a:solidFill>
                  <a:srgbClr val="FFFFFF"/>
                </a:solidFill>
                <a:latin typeface="Roboto" panose="02000000000000000000" pitchFamily="2" charset="0"/>
                <a:ea typeface="Roboto" panose="02000000000000000000" pitchFamily="2" charset="0"/>
                <a:cs typeface="Trebuchet MS"/>
              </a:rPr>
              <a:t> digital </a:t>
            </a:r>
            <a:r>
              <a:rPr sz="3600" spc="-10" dirty="0" err="1" smtClean="0">
                <a:solidFill>
                  <a:srgbClr val="FFFFFF"/>
                </a:solidFill>
                <a:latin typeface="Roboto" panose="02000000000000000000" pitchFamily="2" charset="0"/>
                <a:ea typeface="Roboto" panose="02000000000000000000" pitchFamily="2" charset="0"/>
                <a:cs typeface="Trebuchet MS"/>
              </a:rPr>
              <a:t>ke</a:t>
            </a:r>
            <a:r>
              <a:rPr sz="3600" spc="-10" dirty="0" smtClean="0">
                <a:solidFill>
                  <a:srgbClr val="FFFFFF"/>
                </a:solidFill>
                <a:latin typeface="Roboto" panose="02000000000000000000" pitchFamily="2" charset="0"/>
                <a:ea typeface="Roboto" panose="02000000000000000000" pitchFamily="2" charset="0"/>
                <a:cs typeface="Trebuchet MS"/>
              </a:rPr>
              <a:t> </a:t>
            </a:r>
            <a:r>
              <a:rPr sz="3600" spc="-10" dirty="0" err="1" smtClean="0">
                <a:solidFill>
                  <a:srgbClr val="FFFFFF"/>
                </a:solidFill>
                <a:latin typeface="Roboto" panose="02000000000000000000" pitchFamily="2" charset="0"/>
                <a:ea typeface="Roboto" panose="02000000000000000000" pitchFamily="2" charset="0"/>
                <a:cs typeface="Trebuchet MS"/>
              </a:rPr>
              <a:t>dunia</a:t>
            </a:r>
            <a:r>
              <a:rPr sz="3600" spc="-330" dirty="0" smtClean="0">
                <a:solidFill>
                  <a:srgbClr val="FFFFFF"/>
                </a:solidFill>
                <a:latin typeface="Roboto" panose="02000000000000000000" pitchFamily="2" charset="0"/>
                <a:ea typeface="Roboto" panose="02000000000000000000" pitchFamily="2" charset="0"/>
                <a:cs typeface="Trebuchet MS"/>
              </a:rPr>
              <a:t> </a:t>
            </a:r>
            <a:r>
              <a:rPr sz="3600" spc="-105" dirty="0" err="1" smtClean="0">
                <a:solidFill>
                  <a:srgbClr val="FFFFFF"/>
                </a:solidFill>
                <a:latin typeface="Roboto" panose="02000000000000000000" pitchFamily="2" charset="0"/>
                <a:ea typeface="Roboto" panose="02000000000000000000" pitchFamily="2" charset="0"/>
                <a:cs typeface="Trebuchet MS"/>
              </a:rPr>
              <a:t>nyata</a:t>
            </a:r>
            <a:r>
              <a:rPr sz="3600" spc="-105" dirty="0">
                <a:solidFill>
                  <a:srgbClr val="FFFFFF"/>
                </a:solidFill>
                <a:latin typeface="Roboto" panose="02000000000000000000" pitchFamily="2" charset="0"/>
                <a:ea typeface="Roboto" panose="02000000000000000000" pitchFamily="2" charset="0"/>
                <a:cs typeface="Trebuchet MS"/>
              </a:rPr>
              <a:t>,  </a:t>
            </a:r>
            <a:r>
              <a:rPr sz="3600" spc="35" dirty="0">
                <a:solidFill>
                  <a:srgbClr val="FFFFFF"/>
                </a:solidFill>
                <a:latin typeface="Roboto" panose="02000000000000000000" pitchFamily="2" charset="0"/>
                <a:ea typeface="Roboto" panose="02000000000000000000" pitchFamily="2" charset="0"/>
                <a:cs typeface="Trebuchet MS"/>
              </a:rPr>
              <a:t>sehingga </a:t>
            </a:r>
            <a:r>
              <a:rPr sz="3600" spc="-10" dirty="0">
                <a:solidFill>
                  <a:srgbClr val="FFFFFF"/>
                </a:solidFill>
                <a:latin typeface="Roboto" panose="02000000000000000000" pitchFamily="2" charset="0"/>
                <a:ea typeface="Roboto" panose="02000000000000000000" pitchFamily="2" charset="0"/>
                <a:cs typeface="Trebuchet MS"/>
              </a:rPr>
              <a:t>informasi </a:t>
            </a:r>
            <a:r>
              <a:rPr sz="3600" spc="-5" dirty="0">
                <a:solidFill>
                  <a:srgbClr val="FFFFFF"/>
                </a:solidFill>
                <a:latin typeface="Roboto" panose="02000000000000000000" pitchFamily="2" charset="0"/>
                <a:ea typeface="Roboto" panose="02000000000000000000" pitchFamily="2" charset="0"/>
                <a:cs typeface="Trebuchet MS"/>
              </a:rPr>
              <a:t>yang </a:t>
            </a:r>
            <a:r>
              <a:rPr sz="3600" spc="-45" dirty="0">
                <a:solidFill>
                  <a:srgbClr val="FFFFFF"/>
                </a:solidFill>
                <a:latin typeface="Roboto" panose="02000000000000000000" pitchFamily="2" charset="0"/>
                <a:ea typeface="Roboto" panose="02000000000000000000" pitchFamily="2" charset="0"/>
                <a:cs typeface="Trebuchet MS"/>
              </a:rPr>
              <a:t>didapatkan </a:t>
            </a:r>
            <a:r>
              <a:rPr sz="3600" spc="-130" dirty="0">
                <a:solidFill>
                  <a:srgbClr val="FFFFFF"/>
                </a:solidFill>
                <a:latin typeface="Roboto" panose="02000000000000000000" pitchFamily="2" charset="0"/>
                <a:ea typeface="Roboto" panose="02000000000000000000" pitchFamily="2" charset="0"/>
                <a:cs typeface="Trebuchet MS"/>
              </a:rPr>
              <a:t>jauh </a:t>
            </a:r>
            <a:r>
              <a:rPr sz="3600" spc="-85" dirty="0">
                <a:solidFill>
                  <a:srgbClr val="FFFFFF"/>
                </a:solidFill>
                <a:latin typeface="Roboto" panose="02000000000000000000" pitchFamily="2" charset="0"/>
                <a:ea typeface="Roboto" panose="02000000000000000000" pitchFamily="2" charset="0"/>
                <a:cs typeface="Trebuchet MS"/>
              </a:rPr>
              <a:t>lebih </a:t>
            </a:r>
            <a:r>
              <a:rPr sz="3600" dirty="0">
                <a:solidFill>
                  <a:srgbClr val="FFFFFF"/>
                </a:solidFill>
                <a:latin typeface="Roboto" panose="02000000000000000000" pitchFamily="2" charset="0"/>
                <a:ea typeface="Roboto" panose="02000000000000000000" pitchFamily="2" charset="0"/>
                <a:cs typeface="Trebuchet MS"/>
              </a:rPr>
              <a:t>luas </a:t>
            </a:r>
            <a:r>
              <a:rPr sz="3600" spc="-25" dirty="0">
                <a:solidFill>
                  <a:srgbClr val="FFFFFF"/>
                </a:solidFill>
                <a:latin typeface="Roboto" panose="02000000000000000000" pitchFamily="2" charset="0"/>
                <a:ea typeface="Roboto" panose="02000000000000000000" pitchFamily="2" charset="0"/>
                <a:cs typeface="Trebuchet MS"/>
              </a:rPr>
              <a:t>ketimbang </a:t>
            </a:r>
            <a:r>
              <a:rPr sz="3600" spc="-40" dirty="0">
                <a:solidFill>
                  <a:srgbClr val="FFFFFF"/>
                </a:solidFill>
                <a:latin typeface="Roboto" panose="02000000000000000000" pitchFamily="2" charset="0"/>
                <a:ea typeface="Roboto" panose="02000000000000000000" pitchFamily="2" charset="0"/>
                <a:cs typeface="Trebuchet MS"/>
              </a:rPr>
              <a:t>hanya </a:t>
            </a:r>
            <a:r>
              <a:rPr sz="3600" dirty="0">
                <a:solidFill>
                  <a:srgbClr val="FFFFFF"/>
                </a:solidFill>
                <a:latin typeface="Roboto" panose="02000000000000000000" pitchFamily="2" charset="0"/>
                <a:ea typeface="Roboto" panose="02000000000000000000" pitchFamily="2" charset="0"/>
                <a:cs typeface="Trebuchet MS"/>
              </a:rPr>
              <a:t>dengan </a:t>
            </a:r>
            <a:r>
              <a:rPr sz="3600" spc="-50" dirty="0">
                <a:solidFill>
                  <a:srgbClr val="FFFFFF"/>
                </a:solidFill>
                <a:latin typeface="Roboto" panose="02000000000000000000" pitchFamily="2" charset="0"/>
                <a:ea typeface="Roboto" panose="02000000000000000000" pitchFamily="2" charset="0"/>
                <a:cs typeface="Trebuchet MS"/>
              </a:rPr>
              <a:t>gambar. </a:t>
            </a:r>
            <a:r>
              <a:rPr sz="3600" spc="-50" dirty="0" err="1" smtClean="0">
                <a:solidFill>
                  <a:srgbClr val="FFFFFF"/>
                </a:solidFill>
                <a:latin typeface="Roboto" panose="02000000000000000000" pitchFamily="2" charset="0"/>
                <a:ea typeface="Roboto" panose="02000000000000000000" pitchFamily="2" charset="0"/>
                <a:cs typeface="Trebuchet MS"/>
              </a:rPr>
              <a:t>D</a:t>
            </a:r>
            <a:r>
              <a:rPr sz="3600" spc="-40" dirty="0" err="1" smtClean="0">
                <a:solidFill>
                  <a:srgbClr val="FFFFFF"/>
                </a:solidFill>
                <a:latin typeface="Roboto" panose="02000000000000000000" pitchFamily="2" charset="0"/>
                <a:ea typeface="Roboto" panose="02000000000000000000" pitchFamily="2" charset="0"/>
                <a:cs typeface="Trebuchet MS"/>
              </a:rPr>
              <a:t>iharapkan</a:t>
            </a:r>
            <a:r>
              <a:rPr sz="3600" spc="-330" dirty="0" smtClean="0">
                <a:solidFill>
                  <a:srgbClr val="FFFFFF"/>
                </a:solidFill>
                <a:latin typeface="Roboto" panose="02000000000000000000" pitchFamily="2" charset="0"/>
                <a:ea typeface="Roboto" panose="02000000000000000000" pitchFamily="2" charset="0"/>
                <a:cs typeface="Trebuchet MS"/>
              </a:rPr>
              <a:t> </a:t>
            </a:r>
            <a:r>
              <a:rPr sz="3600" spc="-330" dirty="0" err="1" smtClean="0">
                <a:solidFill>
                  <a:srgbClr val="FFFFFF"/>
                </a:solidFill>
                <a:latin typeface="Roboto" panose="02000000000000000000" pitchFamily="2" charset="0"/>
                <a:ea typeface="Roboto" panose="02000000000000000000" pitchFamily="2" charset="0"/>
                <a:cs typeface="Trebuchet MS"/>
              </a:rPr>
              <a:t>dengan</a:t>
            </a:r>
            <a:r>
              <a:rPr sz="3600" spc="-330" dirty="0" smtClean="0">
                <a:solidFill>
                  <a:srgbClr val="FFFFFF"/>
                </a:solidFill>
                <a:latin typeface="Roboto" panose="02000000000000000000" pitchFamily="2" charset="0"/>
                <a:ea typeface="Roboto" panose="02000000000000000000" pitchFamily="2" charset="0"/>
                <a:cs typeface="Trebuchet MS"/>
              </a:rPr>
              <a:t> </a:t>
            </a:r>
            <a:r>
              <a:rPr sz="3600" spc="-45" dirty="0" err="1" smtClean="0">
                <a:solidFill>
                  <a:srgbClr val="FFFFFF"/>
                </a:solidFill>
                <a:latin typeface="Roboto" panose="02000000000000000000" pitchFamily="2" charset="0"/>
                <a:ea typeface="Roboto" panose="02000000000000000000" pitchFamily="2" charset="0"/>
                <a:cs typeface="Trebuchet MS"/>
              </a:rPr>
              <a:t>adanya</a:t>
            </a:r>
            <a:r>
              <a:rPr sz="3600" spc="-330" dirty="0" smtClean="0">
                <a:solidFill>
                  <a:srgbClr val="FFFFFF"/>
                </a:solidFill>
                <a:latin typeface="Roboto" panose="02000000000000000000" pitchFamily="2" charset="0"/>
                <a:ea typeface="Roboto" panose="02000000000000000000" pitchFamily="2" charset="0"/>
                <a:cs typeface="Trebuchet MS"/>
              </a:rPr>
              <a:t> </a:t>
            </a:r>
            <a:r>
              <a:rPr sz="3600" spc="-35" dirty="0" err="1">
                <a:solidFill>
                  <a:srgbClr val="FFFFFF"/>
                </a:solidFill>
                <a:latin typeface="Roboto" panose="02000000000000000000" pitchFamily="2" charset="0"/>
                <a:ea typeface="Roboto" panose="02000000000000000000" pitchFamily="2" charset="0"/>
                <a:cs typeface="Trebuchet MS"/>
              </a:rPr>
              <a:t>aplikasi</a:t>
            </a:r>
            <a:r>
              <a:rPr sz="3600" spc="-325" dirty="0">
                <a:solidFill>
                  <a:srgbClr val="FFFFFF"/>
                </a:solidFill>
                <a:latin typeface="Roboto" panose="02000000000000000000" pitchFamily="2" charset="0"/>
                <a:ea typeface="Roboto" panose="02000000000000000000" pitchFamily="2" charset="0"/>
                <a:cs typeface="Trebuchet MS"/>
              </a:rPr>
              <a:t> </a:t>
            </a:r>
            <a:r>
              <a:rPr sz="3600" spc="-155" dirty="0" err="1" smtClean="0">
                <a:solidFill>
                  <a:srgbClr val="FFFFFF"/>
                </a:solidFill>
                <a:latin typeface="Roboto" panose="02000000000000000000" pitchFamily="2" charset="0"/>
                <a:ea typeface="Roboto" panose="02000000000000000000" pitchFamily="2" charset="0"/>
                <a:cs typeface="Trebuchet MS"/>
              </a:rPr>
              <a:t>ini</a:t>
            </a:r>
            <a:r>
              <a:rPr sz="3600" spc="-155" dirty="0">
                <a:solidFill>
                  <a:srgbClr val="FFFFFF"/>
                </a:solidFill>
                <a:latin typeface="Roboto" panose="02000000000000000000" pitchFamily="2" charset="0"/>
                <a:ea typeface="Roboto" panose="02000000000000000000" pitchFamily="2" charset="0"/>
                <a:cs typeface="Trebuchet MS"/>
              </a:rPr>
              <a:t>,</a:t>
            </a:r>
            <a:r>
              <a:rPr sz="3600" spc="-325" dirty="0">
                <a:solidFill>
                  <a:srgbClr val="FFFFFF"/>
                </a:solidFill>
                <a:latin typeface="Roboto" panose="02000000000000000000" pitchFamily="2" charset="0"/>
                <a:ea typeface="Roboto" panose="02000000000000000000" pitchFamily="2" charset="0"/>
                <a:cs typeface="Trebuchet MS"/>
              </a:rPr>
              <a:t> </a:t>
            </a:r>
            <a:r>
              <a:rPr sz="3600" spc="-325" dirty="0" err="1" smtClean="0">
                <a:solidFill>
                  <a:srgbClr val="FFFFFF"/>
                </a:solidFill>
                <a:latin typeface="Roboto" panose="02000000000000000000" pitchFamily="2" charset="0"/>
                <a:ea typeface="Roboto" panose="02000000000000000000" pitchFamily="2" charset="0"/>
                <a:cs typeface="Trebuchet MS"/>
              </a:rPr>
              <a:t>pengguna</a:t>
            </a:r>
            <a:r>
              <a:rPr sz="3600" spc="-325" dirty="0" smtClean="0">
                <a:solidFill>
                  <a:srgbClr val="FFFFFF"/>
                </a:solidFill>
                <a:latin typeface="Roboto" panose="02000000000000000000" pitchFamily="2" charset="0"/>
                <a:ea typeface="Roboto" panose="02000000000000000000" pitchFamily="2" charset="0"/>
                <a:cs typeface="Trebuchet MS"/>
              </a:rPr>
              <a:t> </a:t>
            </a:r>
            <a:r>
              <a:rPr sz="3600" spc="-325" dirty="0" err="1" smtClean="0">
                <a:solidFill>
                  <a:srgbClr val="FFFFFF"/>
                </a:solidFill>
                <a:latin typeface="Roboto" panose="02000000000000000000" pitchFamily="2" charset="0"/>
                <a:ea typeface="Roboto" panose="02000000000000000000" pitchFamily="2" charset="0"/>
                <a:cs typeface="Trebuchet MS"/>
              </a:rPr>
              <a:t>dapat</a:t>
            </a:r>
            <a:r>
              <a:rPr sz="3600" spc="-325" dirty="0" smtClean="0">
                <a:solidFill>
                  <a:srgbClr val="FFFFFF"/>
                </a:solidFill>
                <a:latin typeface="Roboto" panose="02000000000000000000" pitchFamily="2" charset="0"/>
                <a:ea typeface="Roboto" panose="02000000000000000000" pitchFamily="2" charset="0"/>
                <a:cs typeface="Trebuchet MS"/>
              </a:rPr>
              <a:t> </a:t>
            </a:r>
            <a:r>
              <a:rPr sz="3600" spc="-30" dirty="0" err="1" smtClean="0">
                <a:solidFill>
                  <a:srgbClr val="FFFFFF"/>
                </a:solidFill>
                <a:latin typeface="Roboto" panose="02000000000000000000" pitchFamily="2" charset="0"/>
                <a:ea typeface="Roboto" panose="02000000000000000000" pitchFamily="2" charset="0"/>
                <a:cs typeface="Trebuchet MS"/>
              </a:rPr>
              <a:t>mendapatkan</a:t>
            </a:r>
            <a:r>
              <a:rPr sz="3600" spc="-325" dirty="0" smtClean="0">
                <a:solidFill>
                  <a:srgbClr val="FFFFFF"/>
                </a:solidFill>
                <a:latin typeface="Roboto" panose="02000000000000000000" pitchFamily="2" charset="0"/>
                <a:ea typeface="Roboto" panose="02000000000000000000" pitchFamily="2" charset="0"/>
                <a:cs typeface="Trebuchet MS"/>
              </a:rPr>
              <a:t> </a:t>
            </a:r>
            <a:r>
              <a:rPr sz="3600" spc="-25" dirty="0">
                <a:solidFill>
                  <a:srgbClr val="FFFFFF"/>
                </a:solidFill>
                <a:latin typeface="Roboto" panose="02000000000000000000" pitchFamily="2" charset="0"/>
                <a:ea typeface="Roboto" panose="02000000000000000000" pitchFamily="2" charset="0"/>
                <a:cs typeface="Trebuchet MS"/>
              </a:rPr>
              <a:t>pengalaman</a:t>
            </a:r>
            <a:r>
              <a:rPr sz="3600" spc="-330" dirty="0">
                <a:solidFill>
                  <a:srgbClr val="FFFFFF"/>
                </a:solidFill>
                <a:latin typeface="Roboto" panose="02000000000000000000" pitchFamily="2" charset="0"/>
                <a:ea typeface="Roboto" panose="02000000000000000000" pitchFamily="2" charset="0"/>
                <a:cs typeface="Trebuchet MS"/>
              </a:rPr>
              <a:t> </a:t>
            </a:r>
            <a:r>
              <a:rPr sz="3600" spc="-125" dirty="0">
                <a:solidFill>
                  <a:srgbClr val="FFFFFF"/>
                </a:solidFill>
                <a:latin typeface="Roboto" panose="02000000000000000000" pitchFamily="2" charset="0"/>
                <a:ea typeface="Roboto" panose="02000000000000000000" pitchFamily="2" charset="0"/>
                <a:cs typeface="Trebuchet MS"/>
              </a:rPr>
              <a:t>belajar</a:t>
            </a:r>
            <a:r>
              <a:rPr sz="3600" spc="-325" dirty="0">
                <a:solidFill>
                  <a:srgbClr val="FFFFFF"/>
                </a:solidFill>
                <a:latin typeface="Roboto" panose="02000000000000000000" pitchFamily="2" charset="0"/>
                <a:ea typeface="Roboto" panose="02000000000000000000" pitchFamily="2" charset="0"/>
                <a:cs typeface="Trebuchet MS"/>
              </a:rPr>
              <a:t> </a:t>
            </a:r>
            <a:r>
              <a:rPr sz="3600" spc="-5" dirty="0">
                <a:solidFill>
                  <a:srgbClr val="FFFFFF"/>
                </a:solidFill>
                <a:latin typeface="Roboto" panose="02000000000000000000" pitchFamily="2" charset="0"/>
                <a:ea typeface="Roboto" panose="02000000000000000000" pitchFamily="2" charset="0"/>
                <a:cs typeface="Trebuchet MS"/>
              </a:rPr>
              <a:t>yang</a:t>
            </a:r>
            <a:r>
              <a:rPr sz="3600" spc="-330" dirty="0">
                <a:solidFill>
                  <a:srgbClr val="FFFFFF"/>
                </a:solidFill>
                <a:latin typeface="Roboto" panose="02000000000000000000" pitchFamily="2" charset="0"/>
                <a:ea typeface="Roboto" panose="02000000000000000000" pitchFamily="2" charset="0"/>
                <a:cs typeface="Trebuchet MS"/>
              </a:rPr>
              <a:t> </a:t>
            </a:r>
            <a:r>
              <a:rPr sz="3600" spc="-330" dirty="0" err="1" smtClean="0">
                <a:solidFill>
                  <a:srgbClr val="FFFFFF"/>
                </a:solidFill>
                <a:latin typeface="Roboto" panose="02000000000000000000" pitchFamily="2" charset="0"/>
                <a:ea typeface="Roboto" panose="02000000000000000000" pitchFamily="2" charset="0"/>
                <a:cs typeface="Trebuchet MS"/>
              </a:rPr>
              <a:t>menarik</a:t>
            </a:r>
            <a:r>
              <a:rPr sz="3600" spc="-330" dirty="0" smtClean="0">
                <a:solidFill>
                  <a:srgbClr val="FFFFFF"/>
                </a:solidFill>
                <a:latin typeface="Roboto" panose="02000000000000000000" pitchFamily="2" charset="0"/>
                <a:ea typeface="Roboto" panose="02000000000000000000" pitchFamily="2" charset="0"/>
                <a:cs typeface="Trebuchet MS"/>
              </a:rPr>
              <a:t> </a:t>
            </a:r>
            <a:r>
              <a:rPr sz="3600" spc="-330" dirty="0" err="1" smtClean="0">
                <a:solidFill>
                  <a:srgbClr val="FFFFFF"/>
                </a:solidFill>
                <a:latin typeface="Roboto" panose="02000000000000000000" pitchFamily="2" charset="0"/>
                <a:ea typeface="Roboto" panose="02000000000000000000" pitchFamily="2" charset="0"/>
                <a:cs typeface="Trebuchet MS"/>
              </a:rPr>
              <a:t>dan</a:t>
            </a:r>
            <a:r>
              <a:rPr sz="3600" spc="-330" dirty="0" smtClean="0">
                <a:solidFill>
                  <a:srgbClr val="FFFFFF"/>
                </a:solidFill>
                <a:latin typeface="Roboto" panose="02000000000000000000" pitchFamily="2" charset="0"/>
                <a:ea typeface="Roboto" panose="02000000000000000000" pitchFamily="2" charset="0"/>
                <a:cs typeface="Trebuchet MS"/>
              </a:rPr>
              <a:t> </a:t>
            </a:r>
            <a:r>
              <a:rPr sz="3600" spc="-100" dirty="0" err="1" smtClean="0">
                <a:solidFill>
                  <a:srgbClr val="FFFFFF"/>
                </a:solidFill>
                <a:latin typeface="Roboto" panose="02000000000000000000" pitchFamily="2" charset="0"/>
                <a:ea typeface="Roboto" panose="02000000000000000000" pitchFamily="2" charset="0"/>
                <a:cs typeface="Trebuchet MS"/>
              </a:rPr>
              <a:t>unik</a:t>
            </a:r>
            <a:r>
              <a:rPr sz="3600" spc="-100" dirty="0">
                <a:solidFill>
                  <a:srgbClr val="FFFFFF"/>
                </a:solidFill>
                <a:latin typeface="Roboto" panose="02000000000000000000" pitchFamily="2" charset="0"/>
                <a:ea typeface="Roboto" panose="02000000000000000000" pitchFamily="2" charset="0"/>
                <a:cs typeface="Trebuchet MS"/>
              </a:rPr>
              <a:t>,</a:t>
            </a:r>
            <a:r>
              <a:rPr sz="3600" spc="-325" dirty="0">
                <a:solidFill>
                  <a:srgbClr val="FFFFFF"/>
                </a:solidFill>
                <a:latin typeface="Roboto" panose="02000000000000000000" pitchFamily="2" charset="0"/>
                <a:ea typeface="Roboto" panose="02000000000000000000" pitchFamily="2" charset="0"/>
                <a:cs typeface="Trebuchet MS"/>
              </a:rPr>
              <a:t> </a:t>
            </a:r>
            <a:r>
              <a:rPr sz="3600" spc="35" dirty="0">
                <a:solidFill>
                  <a:srgbClr val="FFFFFF"/>
                </a:solidFill>
                <a:latin typeface="Roboto" panose="02000000000000000000" pitchFamily="2" charset="0"/>
                <a:ea typeface="Roboto" panose="02000000000000000000" pitchFamily="2" charset="0"/>
                <a:cs typeface="Trebuchet MS"/>
              </a:rPr>
              <a:t>sehingga  </a:t>
            </a:r>
            <a:r>
              <a:rPr sz="3600" spc="-80" dirty="0">
                <a:solidFill>
                  <a:srgbClr val="FFFFFF"/>
                </a:solidFill>
                <a:latin typeface="Roboto" panose="02000000000000000000" pitchFamily="2" charset="0"/>
                <a:ea typeface="Roboto" panose="02000000000000000000" pitchFamily="2" charset="0"/>
                <a:cs typeface="Trebuchet MS"/>
              </a:rPr>
              <a:t>pembelajaran </a:t>
            </a:r>
            <a:r>
              <a:rPr sz="3600" spc="-130" dirty="0" err="1">
                <a:solidFill>
                  <a:srgbClr val="FFFFFF"/>
                </a:solidFill>
                <a:latin typeface="Roboto" panose="02000000000000000000" pitchFamily="2" charset="0"/>
                <a:ea typeface="Roboto" panose="02000000000000000000" pitchFamily="2" charset="0"/>
                <a:cs typeface="Trebuchet MS"/>
              </a:rPr>
              <a:t>jauh</a:t>
            </a:r>
            <a:r>
              <a:rPr sz="3600" spc="-130" dirty="0">
                <a:solidFill>
                  <a:srgbClr val="FFFFFF"/>
                </a:solidFill>
                <a:latin typeface="Roboto" panose="02000000000000000000" pitchFamily="2" charset="0"/>
                <a:ea typeface="Roboto" panose="02000000000000000000" pitchFamily="2" charset="0"/>
                <a:cs typeface="Trebuchet MS"/>
              </a:rPr>
              <a:t> </a:t>
            </a:r>
            <a:r>
              <a:rPr sz="3600" spc="-85" dirty="0" err="1" smtClean="0">
                <a:solidFill>
                  <a:srgbClr val="FFFFFF"/>
                </a:solidFill>
                <a:latin typeface="Roboto" panose="02000000000000000000" pitchFamily="2" charset="0"/>
                <a:ea typeface="Roboto" panose="02000000000000000000" pitchFamily="2" charset="0"/>
                <a:cs typeface="Trebuchet MS"/>
              </a:rPr>
              <a:t>lebih</a:t>
            </a:r>
            <a:r>
              <a:rPr sz="3600" spc="-85" smtClean="0">
                <a:solidFill>
                  <a:srgbClr val="FFFFFF"/>
                </a:solidFill>
                <a:latin typeface="Roboto" panose="02000000000000000000" pitchFamily="2" charset="0"/>
                <a:ea typeface="Roboto" panose="02000000000000000000" pitchFamily="2" charset="0"/>
                <a:cs typeface="Trebuchet MS"/>
              </a:rPr>
              <a:t> </a:t>
            </a:r>
            <a:r>
              <a:rPr sz="3600" spc="-800" smtClean="0">
                <a:solidFill>
                  <a:srgbClr val="FFFFFF"/>
                </a:solidFill>
                <a:latin typeface="Roboto" panose="02000000000000000000" pitchFamily="2" charset="0"/>
                <a:ea typeface="Roboto" panose="02000000000000000000" pitchFamily="2" charset="0"/>
                <a:cs typeface="Trebuchet MS"/>
              </a:rPr>
              <a:t> </a:t>
            </a:r>
            <a:r>
              <a:rPr lang="en-US" sz="3600" spc="-800" smtClean="0">
                <a:solidFill>
                  <a:srgbClr val="FFFFFF"/>
                </a:solidFill>
                <a:latin typeface="Roboto" panose="02000000000000000000" pitchFamily="2" charset="0"/>
                <a:ea typeface="Roboto" panose="02000000000000000000" pitchFamily="2" charset="0"/>
                <a:cs typeface="Trebuchet MS"/>
              </a:rPr>
              <a:t>   </a:t>
            </a:r>
            <a:r>
              <a:rPr sz="3600" spc="-110" dirty="0" err="1" smtClean="0">
                <a:solidFill>
                  <a:srgbClr val="FFFFFF"/>
                </a:solidFill>
                <a:latin typeface="Roboto" panose="02000000000000000000" pitchFamily="2" charset="0"/>
                <a:ea typeface="Roboto" panose="02000000000000000000" pitchFamily="2" charset="0"/>
                <a:cs typeface="Trebuchet MS"/>
              </a:rPr>
              <a:t>intuitif</a:t>
            </a:r>
            <a:r>
              <a:rPr sz="3600" spc="-110" dirty="0">
                <a:solidFill>
                  <a:srgbClr val="FFFFFF"/>
                </a:solidFill>
                <a:latin typeface="Roboto" panose="02000000000000000000" pitchFamily="2" charset="0"/>
                <a:ea typeface="Roboto" panose="02000000000000000000" pitchFamily="2" charset="0"/>
                <a:cs typeface="Trebuchet MS"/>
              </a:rPr>
              <a:t>.</a:t>
            </a:r>
            <a:endParaRPr sz="3600" dirty="0">
              <a:latin typeface="Roboto" panose="02000000000000000000" pitchFamily="2" charset="0"/>
              <a:ea typeface="Roboto" panose="02000000000000000000" pitchFamily="2" charset="0"/>
              <a:cs typeface="Trebuchet MS"/>
            </a:endParaRPr>
          </a:p>
        </p:txBody>
      </p:sp>
      <p:sp>
        <p:nvSpPr>
          <p:cNvPr id="4" name="object 4"/>
          <p:cNvSpPr txBox="1">
            <a:spLocks noGrp="1"/>
          </p:cNvSpPr>
          <p:nvPr>
            <p:ph type="title"/>
          </p:nvPr>
        </p:nvSpPr>
        <p:spPr>
          <a:xfrm>
            <a:off x="7144668" y="1943100"/>
            <a:ext cx="4513931" cy="874598"/>
          </a:xfrm>
          <a:prstGeom prst="rect">
            <a:avLst/>
          </a:prstGeom>
        </p:spPr>
        <p:txBody>
          <a:bodyPr vert="horz" wrap="square" lIns="0" tIns="12700" rIns="0" bIns="0" rtlCol="0">
            <a:spAutoFit/>
          </a:bodyPr>
          <a:lstStyle/>
          <a:p>
            <a:pPr marL="12700">
              <a:lnSpc>
                <a:spcPct val="100000"/>
              </a:lnSpc>
              <a:spcBef>
                <a:spcPts val="100"/>
              </a:spcBef>
            </a:pPr>
            <a:r>
              <a:rPr b="1" spc="-35" dirty="0">
                <a:latin typeface="Roboto" panose="02000000000000000000" pitchFamily="2" charset="0"/>
                <a:ea typeface="Roboto" panose="02000000000000000000" pitchFamily="2" charset="0"/>
              </a:rPr>
              <a:t>Kesimpulan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E2D2D"/>
          </a:solidFill>
        </p:spPr>
        <p:txBody>
          <a:bodyPr wrap="square" lIns="0" tIns="0" rIns="0" bIns="0" rtlCol="0"/>
          <a:lstStyle/>
          <a:p>
            <a:endParaRPr/>
          </a:p>
        </p:txBody>
      </p:sp>
      <p:sp>
        <p:nvSpPr>
          <p:cNvPr id="26" name="object 2"/>
          <p:cNvSpPr txBox="1"/>
          <p:nvPr/>
        </p:nvSpPr>
        <p:spPr>
          <a:xfrm>
            <a:off x="1016000" y="668908"/>
            <a:ext cx="15928975" cy="8441157"/>
          </a:xfrm>
          <a:prstGeom prst="rect">
            <a:avLst/>
          </a:prstGeom>
        </p:spPr>
        <p:txBody>
          <a:bodyPr vert="horz" wrap="square" lIns="0" tIns="17145" rIns="0" bIns="0" rtlCol="0">
            <a:spAutoFit/>
          </a:bodyPr>
          <a:lstStyle/>
          <a:p>
            <a:pPr marL="12700">
              <a:lnSpc>
                <a:spcPct val="100000"/>
              </a:lnSpc>
              <a:spcBef>
                <a:spcPts val="135"/>
              </a:spcBef>
            </a:pPr>
            <a:r>
              <a:rPr sz="3850" b="1" spc="15" dirty="0">
                <a:solidFill>
                  <a:srgbClr val="FEFFFD"/>
                </a:solidFill>
                <a:latin typeface="Roboto"/>
                <a:cs typeface="Roboto"/>
              </a:rPr>
              <a:t>LATAR</a:t>
            </a:r>
            <a:r>
              <a:rPr sz="3850" b="1" dirty="0">
                <a:solidFill>
                  <a:srgbClr val="FEFFFD"/>
                </a:solidFill>
                <a:latin typeface="Roboto"/>
                <a:cs typeface="Roboto"/>
              </a:rPr>
              <a:t> </a:t>
            </a:r>
            <a:r>
              <a:rPr sz="3850" b="1" spc="15" dirty="0">
                <a:solidFill>
                  <a:srgbClr val="FEFFFD"/>
                </a:solidFill>
                <a:latin typeface="Roboto"/>
                <a:cs typeface="Roboto"/>
              </a:rPr>
              <a:t>BELAKANG</a:t>
            </a:r>
            <a:endParaRPr sz="3850" dirty="0">
              <a:latin typeface="Roboto"/>
              <a:cs typeface="Roboto"/>
            </a:endParaRPr>
          </a:p>
          <a:p>
            <a:pPr>
              <a:lnSpc>
                <a:spcPct val="100000"/>
              </a:lnSpc>
            </a:pPr>
            <a:endParaRPr sz="3800" dirty="0">
              <a:latin typeface="Roboto"/>
              <a:cs typeface="Roboto"/>
            </a:endParaRPr>
          </a:p>
          <a:p>
            <a:pPr marL="12700" marR="5080">
              <a:lnSpc>
                <a:spcPct val="108500"/>
              </a:lnSpc>
            </a:pPr>
            <a:r>
              <a:rPr sz="3600" spc="15" dirty="0">
                <a:solidFill>
                  <a:srgbClr val="FEFFFD"/>
                </a:solidFill>
                <a:latin typeface="Roboto"/>
                <a:cs typeface="Roboto"/>
              </a:rPr>
              <a:t>Augmented </a:t>
            </a:r>
            <a:r>
              <a:rPr sz="3600" spc="10" dirty="0">
                <a:solidFill>
                  <a:srgbClr val="FEFFFD"/>
                </a:solidFill>
                <a:latin typeface="Roboto"/>
                <a:cs typeface="Roboto"/>
              </a:rPr>
              <a:t>Reality (AR) adalah </a:t>
            </a:r>
            <a:r>
              <a:rPr sz="3600" spc="15" dirty="0">
                <a:solidFill>
                  <a:srgbClr val="FEFFFD"/>
                </a:solidFill>
                <a:latin typeface="Roboto"/>
                <a:cs typeface="Roboto"/>
              </a:rPr>
              <a:t>sebuah </a:t>
            </a:r>
            <a:r>
              <a:rPr sz="3600" spc="10" dirty="0">
                <a:solidFill>
                  <a:srgbClr val="FEFFFD"/>
                </a:solidFill>
                <a:latin typeface="Roboto"/>
                <a:cs typeface="Roboto"/>
              </a:rPr>
              <a:t>teknologi </a:t>
            </a:r>
            <a:r>
              <a:rPr sz="3600" spc="15" dirty="0">
                <a:solidFill>
                  <a:srgbClr val="FEFFFD"/>
                </a:solidFill>
                <a:latin typeface="Roboto"/>
                <a:cs typeface="Roboto"/>
              </a:rPr>
              <a:t>yang menggabungkan  </a:t>
            </a:r>
            <a:r>
              <a:rPr sz="3600" spc="10" dirty="0">
                <a:solidFill>
                  <a:srgbClr val="FEFFFD"/>
                </a:solidFill>
                <a:latin typeface="Roboto"/>
                <a:cs typeface="Roboto"/>
              </a:rPr>
              <a:t>dunia nyata </a:t>
            </a:r>
            <a:r>
              <a:rPr sz="3600" spc="15" dirty="0">
                <a:solidFill>
                  <a:srgbClr val="FEFFFD"/>
                </a:solidFill>
                <a:latin typeface="Roboto"/>
                <a:cs typeface="Roboto"/>
              </a:rPr>
              <a:t>dan </a:t>
            </a:r>
            <a:r>
              <a:rPr sz="3600" spc="10" dirty="0">
                <a:solidFill>
                  <a:srgbClr val="FEFFFD"/>
                </a:solidFill>
                <a:latin typeface="Roboto"/>
                <a:cs typeface="Roboto"/>
              </a:rPr>
              <a:t>dunia </a:t>
            </a:r>
            <a:r>
              <a:rPr sz="3600" spc="15" dirty="0">
                <a:solidFill>
                  <a:srgbClr val="FEFFFD"/>
                </a:solidFill>
                <a:latin typeface="Roboto"/>
                <a:cs typeface="Roboto"/>
              </a:rPr>
              <a:t>maya dalam </a:t>
            </a:r>
            <a:r>
              <a:rPr sz="3600" spc="10" dirty="0">
                <a:solidFill>
                  <a:srgbClr val="FEFFFD"/>
                </a:solidFill>
                <a:latin typeface="Roboto"/>
                <a:cs typeface="Roboto"/>
              </a:rPr>
              <a:t>kondisi realtime. </a:t>
            </a:r>
            <a:r>
              <a:rPr sz="3600" spc="15" dirty="0">
                <a:solidFill>
                  <a:srgbClr val="FEFFFD"/>
                </a:solidFill>
                <a:latin typeface="Roboto"/>
                <a:cs typeface="Roboto"/>
              </a:rPr>
              <a:t>Yang dimana </a:t>
            </a:r>
            <a:r>
              <a:rPr sz="3600" spc="10" dirty="0">
                <a:solidFill>
                  <a:srgbClr val="FEFFFD"/>
                </a:solidFill>
                <a:latin typeface="Roboto"/>
                <a:cs typeface="Roboto"/>
              </a:rPr>
              <a:t>kita  bisa </a:t>
            </a:r>
            <a:r>
              <a:rPr sz="3600" spc="15" dirty="0">
                <a:solidFill>
                  <a:srgbClr val="FEFFFD"/>
                </a:solidFill>
                <a:latin typeface="Roboto"/>
                <a:cs typeface="Roboto"/>
              </a:rPr>
              <a:t>menggabungkan </a:t>
            </a:r>
            <a:r>
              <a:rPr sz="3600" spc="10" dirty="0">
                <a:solidFill>
                  <a:srgbClr val="FEFFFD"/>
                </a:solidFill>
                <a:latin typeface="Roboto"/>
                <a:cs typeface="Roboto"/>
              </a:rPr>
              <a:t>objek dunia </a:t>
            </a:r>
            <a:r>
              <a:rPr sz="3600" spc="15" dirty="0">
                <a:solidFill>
                  <a:srgbClr val="FEFFFD"/>
                </a:solidFill>
                <a:latin typeface="Roboto"/>
                <a:cs typeface="Roboto"/>
              </a:rPr>
              <a:t>maya ke </a:t>
            </a:r>
            <a:r>
              <a:rPr sz="3600" spc="10" dirty="0">
                <a:solidFill>
                  <a:srgbClr val="FEFFFD"/>
                </a:solidFill>
                <a:latin typeface="Roboto"/>
                <a:cs typeface="Roboto"/>
              </a:rPr>
              <a:t>dunia nyata secara  keseluruhan. Sehingga lebih </a:t>
            </a:r>
            <a:r>
              <a:rPr sz="3600" spc="15" dirty="0">
                <a:solidFill>
                  <a:srgbClr val="FEFFFD"/>
                </a:solidFill>
                <a:latin typeface="Roboto"/>
                <a:cs typeface="Roboto"/>
              </a:rPr>
              <a:t>mudah </a:t>
            </a:r>
            <a:r>
              <a:rPr sz="3600" spc="10" dirty="0">
                <a:solidFill>
                  <a:srgbClr val="FEFFFD"/>
                </a:solidFill>
                <a:latin typeface="Roboto"/>
                <a:cs typeface="Roboto"/>
              </a:rPr>
              <a:t>untuk </a:t>
            </a:r>
            <a:r>
              <a:rPr sz="3600" spc="15" dirty="0">
                <a:solidFill>
                  <a:srgbClr val="FEFFFD"/>
                </a:solidFill>
                <a:latin typeface="Roboto"/>
                <a:cs typeface="Roboto"/>
              </a:rPr>
              <a:t>memaparkan</a:t>
            </a:r>
            <a:r>
              <a:rPr sz="3600" spc="-5" dirty="0">
                <a:solidFill>
                  <a:srgbClr val="FEFFFD"/>
                </a:solidFill>
                <a:latin typeface="Roboto"/>
                <a:cs typeface="Roboto"/>
              </a:rPr>
              <a:t> </a:t>
            </a:r>
            <a:r>
              <a:rPr sz="3600" spc="10" dirty="0">
                <a:solidFill>
                  <a:srgbClr val="FEFFFD"/>
                </a:solidFill>
                <a:latin typeface="Roboto"/>
                <a:cs typeface="Roboto"/>
              </a:rPr>
              <a:t>informasi.</a:t>
            </a:r>
            <a:endParaRPr sz="3600" dirty="0">
              <a:latin typeface="Roboto"/>
              <a:cs typeface="Roboto"/>
            </a:endParaRPr>
          </a:p>
          <a:p>
            <a:pPr marL="12700" marR="73660">
              <a:lnSpc>
                <a:spcPct val="108500"/>
              </a:lnSpc>
              <a:spcBef>
                <a:spcPts val="5"/>
              </a:spcBef>
            </a:pPr>
            <a:endParaRPr lang="en-US" sz="3600" spc="10" dirty="0" smtClean="0">
              <a:solidFill>
                <a:srgbClr val="FEFFFD"/>
              </a:solidFill>
              <a:latin typeface="Roboto"/>
              <a:cs typeface="Roboto"/>
            </a:endParaRPr>
          </a:p>
          <a:p>
            <a:pPr marL="12700" marR="73660">
              <a:lnSpc>
                <a:spcPct val="108500"/>
              </a:lnSpc>
              <a:spcBef>
                <a:spcPts val="5"/>
              </a:spcBef>
            </a:pPr>
            <a:r>
              <a:rPr lang="en-US" sz="3600" spc="10" dirty="0" smtClean="0">
                <a:solidFill>
                  <a:srgbClr val="FEFFFD"/>
                </a:solidFill>
                <a:latin typeface="Roboto"/>
                <a:cs typeface="Roboto"/>
              </a:rPr>
              <a:t>AR </a:t>
            </a:r>
            <a:r>
              <a:rPr lang="en-US" sz="3600" spc="10" dirty="0" err="1" smtClean="0">
                <a:solidFill>
                  <a:srgbClr val="FEFFFD"/>
                </a:solidFill>
                <a:latin typeface="Roboto"/>
                <a:cs typeface="Roboto"/>
              </a:rPr>
              <a:t>sebagai</a:t>
            </a:r>
            <a:r>
              <a:rPr lang="en-US" sz="3600" spc="10" dirty="0" smtClean="0">
                <a:solidFill>
                  <a:srgbClr val="FEFFFD"/>
                </a:solidFill>
                <a:latin typeface="Roboto"/>
                <a:cs typeface="Roboto"/>
              </a:rPr>
              <a:t> media </a:t>
            </a:r>
            <a:r>
              <a:rPr lang="en-US" sz="3600" spc="10" dirty="0" err="1" smtClean="0">
                <a:solidFill>
                  <a:srgbClr val="FEFFFD"/>
                </a:solidFill>
                <a:latin typeface="Roboto"/>
                <a:cs typeface="Roboto"/>
              </a:rPr>
              <a:t>pembelajaran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umumnya</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dapat</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digunakan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untuk</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memudahkan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pembelajar</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dalam</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melihat</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lebih</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jelas</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suatu</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objek</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karena</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dapat</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menampilkan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bentuk</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objek</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tersebut</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dalam</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bentuk</a:t>
            </a:r>
            <a:r>
              <a:rPr lang="en-US" sz="3600" spc="10" dirty="0" smtClean="0">
                <a:solidFill>
                  <a:srgbClr val="FEFFFD"/>
                </a:solidFill>
                <a:latin typeface="Roboto"/>
                <a:cs typeface="Roboto"/>
              </a:rPr>
              <a:t> 3D.</a:t>
            </a:r>
          </a:p>
          <a:p>
            <a:pPr marL="12700" marR="73660">
              <a:lnSpc>
                <a:spcPct val="108500"/>
              </a:lnSpc>
              <a:spcBef>
                <a:spcPts val="5"/>
              </a:spcBef>
            </a:pPr>
            <a:endParaRPr lang="en-US" sz="3600" spc="10" dirty="0">
              <a:solidFill>
                <a:srgbClr val="FEFFFD"/>
              </a:solidFill>
              <a:latin typeface="Roboto"/>
              <a:cs typeface="Roboto"/>
            </a:endParaRPr>
          </a:p>
          <a:p>
            <a:pPr marL="12700" marR="73660">
              <a:lnSpc>
                <a:spcPct val="108500"/>
              </a:lnSpc>
              <a:spcBef>
                <a:spcPts val="5"/>
              </a:spcBef>
            </a:pPr>
            <a:r>
              <a:rPr lang="en-US" sz="3600" spc="10" dirty="0" err="1" smtClean="0">
                <a:solidFill>
                  <a:srgbClr val="FEFFFD"/>
                </a:solidFill>
                <a:latin typeface="Roboto"/>
                <a:cs typeface="Roboto"/>
              </a:rPr>
              <a:t>Pada</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kasus</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pengenalan</a:t>
            </a:r>
            <a:r>
              <a:rPr lang="en-US" sz="3600" spc="10" dirty="0" smtClean="0">
                <a:solidFill>
                  <a:srgbClr val="FEFFFD"/>
                </a:solidFill>
                <a:latin typeface="Roboto"/>
                <a:cs typeface="Roboto"/>
              </a:rPr>
              <a:t> organ </a:t>
            </a:r>
            <a:r>
              <a:rPr lang="en-US" sz="3600" spc="10" dirty="0" err="1" smtClean="0">
                <a:solidFill>
                  <a:srgbClr val="FEFFFD"/>
                </a:solidFill>
                <a:latin typeface="Roboto"/>
                <a:cs typeface="Roboto"/>
              </a:rPr>
              <a:t>tubuh</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manusia</a:t>
            </a:r>
            <a:r>
              <a:rPr lang="en-US" sz="3600" spc="10" dirty="0" smtClean="0">
                <a:solidFill>
                  <a:srgbClr val="FEFFFD"/>
                </a:solidFill>
                <a:latin typeface="Roboto"/>
                <a:cs typeface="Roboto"/>
              </a:rPr>
              <a:t>, organ yang </a:t>
            </a:r>
            <a:r>
              <a:rPr lang="en-US" sz="3600" spc="10" dirty="0" err="1" smtClean="0">
                <a:solidFill>
                  <a:srgbClr val="FEFFFD"/>
                </a:solidFill>
                <a:latin typeface="Roboto"/>
                <a:cs typeface="Roboto"/>
              </a:rPr>
              <a:t>ditampilkan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dalam</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bentuk</a:t>
            </a:r>
            <a:r>
              <a:rPr lang="en-US" sz="3600" spc="10" dirty="0" smtClean="0">
                <a:solidFill>
                  <a:srgbClr val="FEFFFD"/>
                </a:solidFill>
                <a:latin typeface="Roboto"/>
                <a:cs typeface="Roboto"/>
              </a:rPr>
              <a:t> 3D </a:t>
            </a:r>
            <a:r>
              <a:rPr lang="en-US" sz="3600" spc="10" dirty="0" err="1" smtClean="0">
                <a:solidFill>
                  <a:srgbClr val="FEFFFD"/>
                </a:solidFill>
                <a:latin typeface="Roboto"/>
                <a:cs typeface="Roboto"/>
              </a:rPr>
              <a:t>dapat</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memuat</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informasi</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lebih</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banyak</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dari</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objek</a:t>
            </a:r>
            <a:r>
              <a:rPr lang="en-US" sz="3600" spc="10" dirty="0" smtClean="0">
                <a:solidFill>
                  <a:srgbClr val="FEFFFD"/>
                </a:solidFill>
                <a:latin typeface="Roboto"/>
                <a:cs typeface="Roboto"/>
              </a:rPr>
              <a:t> 2D </a:t>
            </a:r>
            <a:r>
              <a:rPr lang="en-US" sz="3600" spc="10" dirty="0" err="1" smtClean="0">
                <a:solidFill>
                  <a:srgbClr val="FEFFFD"/>
                </a:solidFill>
                <a:latin typeface="Roboto"/>
                <a:cs typeface="Roboto"/>
              </a:rPr>
              <a:t>karena</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memiliki</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lebih</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dari</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satu</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sisi</a:t>
            </a:r>
            <a:r>
              <a:rPr lang="en-US" sz="3600" spc="10" dirty="0" smtClean="0">
                <a:solidFill>
                  <a:srgbClr val="FEFFFD"/>
                </a:solidFill>
                <a:latin typeface="Roboto"/>
                <a:cs typeface="Roboto"/>
              </a:rPr>
              <a:t> yang </a:t>
            </a:r>
            <a:r>
              <a:rPr lang="en-US" sz="3600" spc="10" dirty="0" err="1" smtClean="0">
                <a:solidFill>
                  <a:srgbClr val="FEFFFD"/>
                </a:solidFill>
                <a:latin typeface="Roboto"/>
                <a:cs typeface="Roboto"/>
              </a:rPr>
              <a:t>dapat</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ditinjau</a:t>
            </a:r>
            <a:r>
              <a:rPr lang="en-US" sz="3600" spc="10" dirty="0" smtClean="0">
                <a:solidFill>
                  <a:srgbClr val="FEFFFD"/>
                </a:solidFill>
                <a:latin typeface="Roboto"/>
                <a:cs typeface="Roboto"/>
              </a:rPr>
              <a:t>.</a:t>
            </a:r>
            <a:endParaRPr sz="3600" dirty="0">
              <a:latin typeface="Roboto"/>
              <a:cs typeface="Robot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E2D2D"/>
          </a:solidFill>
        </p:spPr>
        <p:txBody>
          <a:bodyPr wrap="square" lIns="0" tIns="0" rIns="0" bIns="0" rtlCol="0"/>
          <a:lstStyle/>
          <a:p>
            <a:endParaRPr/>
          </a:p>
        </p:txBody>
      </p:sp>
      <p:grpSp>
        <p:nvGrpSpPr>
          <p:cNvPr id="3" name="object 3"/>
          <p:cNvGrpSpPr/>
          <p:nvPr/>
        </p:nvGrpSpPr>
        <p:grpSpPr>
          <a:xfrm>
            <a:off x="1256630" y="5295900"/>
            <a:ext cx="723900" cy="723900"/>
            <a:chOff x="9493666" y="3557503"/>
            <a:chExt cx="723900" cy="723900"/>
          </a:xfrm>
        </p:grpSpPr>
        <p:sp>
          <p:nvSpPr>
            <p:cNvPr id="4" name="object 4"/>
            <p:cNvSpPr/>
            <p:nvPr/>
          </p:nvSpPr>
          <p:spPr>
            <a:xfrm>
              <a:off x="9493666" y="3557503"/>
              <a:ext cx="723900" cy="723900"/>
            </a:xfrm>
            <a:custGeom>
              <a:avLst/>
              <a:gdLst/>
              <a:ahLst/>
              <a:cxnLst/>
              <a:rect l="l" t="t" r="r" b="b"/>
              <a:pathLst>
                <a:path w="723900" h="723900">
                  <a:moveTo>
                    <a:pt x="361950" y="723900"/>
                  </a:moveTo>
                  <a:lnTo>
                    <a:pt x="312835" y="720595"/>
                  </a:lnTo>
                  <a:lnTo>
                    <a:pt x="265729" y="710970"/>
                  </a:lnTo>
                  <a:lnTo>
                    <a:pt x="221062" y="695456"/>
                  </a:lnTo>
                  <a:lnTo>
                    <a:pt x="179267" y="674483"/>
                  </a:lnTo>
                  <a:lnTo>
                    <a:pt x="140773" y="648483"/>
                  </a:lnTo>
                  <a:lnTo>
                    <a:pt x="106012" y="617887"/>
                  </a:lnTo>
                  <a:lnTo>
                    <a:pt x="75416" y="583126"/>
                  </a:lnTo>
                  <a:lnTo>
                    <a:pt x="49416" y="544632"/>
                  </a:lnTo>
                  <a:lnTo>
                    <a:pt x="28443" y="502837"/>
                  </a:lnTo>
                  <a:lnTo>
                    <a:pt x="12929" y="458170"/>
                  </a:lnTo>
                  <a:lnTo>
                    <a:pt x="3304" y="411064"/>
                  </a:lnTo>
                  <a:lnTo>
                    <a:pt x="0" y="361950"/>
                  </a:lnTo>
                  <a:lnTo>
                    <a:pt x="3304" y="312835"/>
                  </a:lnTo>
                  <a:lnTo>
                    <a:pt x="12929" y="265729"/>
                  </a:lnTo>
                  <a:lnTo>
                    <a:pt x="28443" y="221062"/>
                  </a:lnTo>
                  <a:lnTo>
                    <a:pt x="49416" y="179267"/>
                  </a:lnTo>
                  <a:lnTo>
                    <a:pt x="75416" y="140773"/>
                  </a:lnTo>
                  <a:lnTo>
                    <a:pt x="106012" y="106012"/>
                  </a:lnTo>
                  <a:lnTo>
                    <a:pt x="140773" y="75416"/>
                  </a:lnTo>
                  <a:lnTo>
                    <a:pt x="179267" y="49416"/>
                  </a:lnTo>
                  <a:lnTo>
                    <a:pt x="221062" y="28443"/>
                  </a:lnTo>
                  <a:lnTo>
                    <a:pt x="265729" y="12929"/>
                  </a:lnTo>
                  <a:lnTo>
                    <a:pt x="312835" y="3304"/>
                  </a:lnTo>
                  <a:lnTo>
                    <a:pt x="361950" y="0"/>
                  </a:lnTo>
                  <a:lnTo>
                    <a:pt x="411064" y="3304"/>
                  </a:lnTo>
                  <a:lnTo>
                    <a:pt x="458170" y="12929"/>
                  </a:lnTo>
                  <a:lnTo>
                    <a:pt x="502837" y="28443"/>
                  </a:lnTo>
                  <a:lnTo>
                    <a:pt x="544632" y="49416"/>
                  </a:lnTo>
                  <a:lnTo>
                    <a:pt x="583126" y="75416"/>
                  </a:lnTo>
                  <a:lnTo>
                    <a:pt x="617887" y="106012"/>
                  </a:lnTo>
                  <a:lnTo>
                    <a:pt x="648483" y="140773"/>
                  </a:lnTo>
                  <a:lnTo>
                    <a:pt x="674483" y="179267"/>
                  </a:lnTo>
                  <a:lnTo>
                    <a:pt x="695456" y="221062"/>
                  </a:lnTo>
                  <a:lnTo>
                    <a:pt x="710970" y="265729"/>
                  </a:lnTo>
                  <a:lnTo>
                    <a:pt x="720595" y="312835"/>
                  </a:lnTo>
                  <a:lnTo>
                    <a:pt x="723900" y="361950"/>
                  </a:lnTo>
                  <a:lnTo>
                    <a:pt x="720595" y="411064"/>
                  </a:lnTo>
                  <a:lnTo>
                    <a:pt x="710970" y="458170"/>
                  </a:lnTo>
                  <a:lnTo>
                    <a:pt x="695456" y="502837"/>
                  </a:lnTo>
                  <a:lnTo>
                    <a:pt x="674483" y="544632"/>
                  </a:lnTo>
                  <a:lnTo>
                    <a:pt x="648483" y="583126"/>
                  </a:lnTo>
                  <a:lnTo>
                    <a:pt x="617887" y="617887"/>
                  </a:lnTo>
                  <a:lnTo>
                    <a:pt x="583126" y="648483"/>
                  </a:lnTo>
                  <a:lnTo>
                    <a:pt x="544632" y="674483"/>
                  </a:lnTo>
                  <a:lnTo>
                    <a:pt x="502837" y="695456"/>
                  </a:lnTo>
                  <a:lnTo>
                    <a:pt x="458170" y="710970"/>
                  </a:lnTo>
                  <a:lnTo>
                    <a:pt x="411064" y="720595"/>
                  </a:lnTo>
                  <a:lnTo>
                    <a:pt x="361950" y="723900"/>
                  </a:lnTo>
                  <a:close/>
                </a:path>
              </a:pathLst>
            </a:custGeom>
            <a:solidFill>
              <a:srgbClr val="0F0F0F"/>
            </a:solidFill>
          </p:spPr>
          <p:txBody>
            <a:bodyPr wrap="square" lIns="0" tIns="0" rIns="0" bIns="0" rtlCol="0"/>
            <a:lstStyle/>
            <a:p>
              <a:endParaRPr/>
            </a:p>
          </p:txBody>
        </p:sp>
        <p:sp>
          <p:nvSpPr>
            <p:cNvPr id="5" name="object 5"/>
            <p:cNvSpPr/>
            <p:nvPr/>
          </p:nvSpPr>
          <p:spPr>
            <a:xfrm>
              <a:off x="9717737" y="3781605"/>
              <a:ext cx="276225" cy="276225"/>
            </a:xfrm>
            <a:custGeom>
              <a:avLst/>
              <a:gdLst/>
              <a:ahLst/>
              <a:cxnLst/>
              <a:rect l="l" t="t" r="r" b="b"/>
              <a:pathLst>
                <a:path w="276225" h="276225">
                  <a:moveTo>
                    <a:pt x="245533" y="276224"/>
                  </a:moveTo>
                  <a:lnTo>
                    <a:pt x="30691" y="276224"/>
                  </a:lnTo>
                  <a:lnTo>
                    <a:pt x="18742" y="273813"/>
                  </a:lnTo>
                  <a:lnTo>
                    <a:pt x="8986" y="267237"/>
                  </a:lnTo>
                  <a:lnTo>
                    <a:pt x="2410" y="257482"/>
                  </a:lnTo>
                  <a:lnTo>
                    <a:pt x="0" y="245533"/>
                  </a:lnTo>
                  <a:lnTo>
                    <a:pt x="0" y="46267"/>
                  </a:lnTo>
                  <a:lnTo>
                    <a:pt x="2608" y="39515"/>
                  </a:lnTo>
                  <a:lnTo>
                    <a:pt x="28313" y="8363"/>
                  </a:lnTo>
                  <a:lnTo>
                    <a:pt x="32533" y="3299"/>
                  </a:lnTo>
                  <a:lnTo>
                    <a:pt x="38901" y="0"/>
                  </a:lnTo>
                  <a:lnTo>
                    <a:pt x="237323" y="0"/>
                  </a:lnTo>
                  <a:lnTo>
                    <a:pt x="243691" y="3299"/>
                  </a:lnTo>
                  <a:lnTo>
                    <a:pt x="247988" y="8363"/>
                  </a:lnTo>
                  <a:lnTo>
                    <a:pt x="253744" y="15345"/>
                  </a:lnTo>
                  <a:lnTo>
                    <a:pt x="45116" y="15345"/>
                  </a:lnTo>
                  <a:lnTo>
                    <a:pt x="32609" y="30691"/>
                  </a:lnTo>
                  <a:lnTo>
                    <a:pt x="266396" y="30691"/>
                  </a:lnTo>
                  <a:lnTo>
                    <a:pt x="269242" y="34144"/>
                  </a:lnTo>
                  <a:lnTo>
                    <a:pt x="273616" y="39515"/>
                  </a:lnTo>
                  <a:lnTo>
                    <a:pt x="276224" y="46267"/>
                  </a:lnTo>
                  <a:lnTo>
                    <a:pt x="276224" y="107420"/>
                  </a:lnTo>
                  <a:lnTo>
                    <a:pt x="107420" y="107420"/>
                  </a:lnTo>
                  <a:lnTo>
                    <a:pt x="107420" y="138112"/>
                  </a:lnTo>
                  <a:lnTo>
                    <a:pt x="53710" y="138112"/>
                  </a:lnTo>
                  <a:lnTo>
                    <a:pt x="138112" y="222514"/>
                  </a:lnTo>
                  <a:lnTo>
                    <a:pt x="276224" y="222514"/>
                  </a:lnTo>
                  <a:lnTo>
                    <a:pt x="276224" y="245533"/>
                  </a:lnTo>
                  <a:lnTo>
                    <a:pt x="273813" y="257482"/>
                  </a:lnTo>
                  <a:lnTo>
                    <a:pt x="267237" y="267237"/>
                  </a:lnTo>
                  <a:lnTo>
                    <a:pt x="257482" y="273813"/>
                  </a:lnTo>
                  <a:lnTo>
                    <a:pt x="245533" y="276224"/>
                  </a:lnTo>
                  <a:close/>
                </a:path>
                <a:path w="276225" h="276225">
                  <a:moveTo>
                    <a:pt x="266396" y="30691"/>
                  </a:moveTo>
                  <a:lnTo>
                    <a:pt x="243614" y="30691"/>
                  </a:lnTo>
                  <a:lnTo>
                    <a:pt x="229266" y="15345"/>
                  </a:lnTo>
                  <a:lnTo>
                    <a:pt x="253744" y="15345"/>
                  </a:lnTo>
                  <a:lnTo>
                    <a:pt x="266396" y="30691"/>
                  </a:lnTo>
                  <a:close/>
                </a:path>
                <a:path w="276225" h="276225">
                  <a:moveTo>
                    <a:pt x="276224" y="222514"/>
                  </a:moveTo>
                  <a:lnTo>
                    <a:pt x="138112" y="222514"/>
                  </a:lnTo>
                  <a:lnTo>
                    <a:pt x="222514" y="138112"/>
                  </a:lnTo>
                  <a:lnTo>
                    <a:pt x="168804" y="138112"/>
                  </a:lnTo>
                  <a:lnTo>
                    <a:pt x="168804" y="107420"/>
                  </a:lnTo>
                  <a:lnTo>
                    <a:pt x="276224" y="107420"/>
                  </a:lnTo>
                  <a:lnTo>
                    <a:pt x="276224" y="222514"/>
                  </a:lnTo>
                  <a:close/>
                </a:path>
              </a:pathLst>
            </a:custGeom>
            <a:solidFill>
              <a:schemeClr val="bg1">
                <a:lumMod val="95000"/>
              </a:schemeClr>
            </a:solidFill>
          </p:spPr>
          <p:txBody>
            <a:bodyPr wrap="square" lIns="0" tIns="0" rIns="0" bIns="0" rtlCol="0"/>
            <a:lstStyle/>
            <a:p>
              <a:endParaRPr/>
            </a:p>
          </p:txBody>
        </p:sp>
      </p:grpSp>
      <p:grpSp>
        <p:nvGrpSpPr>
          <p:cNvPr id="6" name="object 6"/>
          <p:cNvGrpSpPr/>
          <p:nvPr/>
        </p:nvGrpSpPr>
        <p:grpSpPr>
          <a:xfrm>
            <a:off x="1256630" y="7662336"/>
            <a:ext cx="723900" cy="723900"/>
            <a:chOff x="9493666" y="6004376"/>
            <a:chExt cx="723900" cy="723900"/>
          </a:xfrm>
        </p:grpSpPr>
        <p:sp>
          <p:nvSpPr>
            <p:cNvPr id="7" name="object 7"/>
            <p:cNvSpPr/>
            <p:nvPr/>
          </p:nvSpPr>
          <p:spPr>
            <a:xfrm>
              <a:off x="9493666" y="6004376"/>
              <a:ext cx="723900" cy="723900"/>
            </a:xfrm>
            <a:custGeom>
              <a:avLst/>
              <a:gdLst/>
              <a:ahLst/>
              <a:cxnLst/>
              <a:rect l="l" t="t" r="r" b="b"/>
              <a:pathLst>
                <a:path w="723900" h="723900">
                  <a:moveTo>
                    <a:pt x="361950" y="723900"/>
                  </a:moveTo>
                  <a:lnTo>
                    <a:pt x="312835" y="720595"/>
                  </a:lnTo>
                  <a:lnTo>
                    <a:pt x="265729" y="710970"/>
                  </a:lnTo>
                  <a:lnTo>
                    <a:pt x="221062" y="695456"/>
                  </a:lnTo>
                  <a:lnTo>
                    <a:pt x="179267" y="674483"/>
                  </a:lnTo>
                  <a:lnTo>
                    <a:pt x="140773" y="648483"/>
                  </a:lnTo>
                  <a:lnTo>
                    <a:pt x="106012" y="617887"/>
                  </a:lnTo>
                  <a:lnTo>
                    <a:pt x="75416" y="583126"/>
                  </a:lnTo>
                  <a:lnTo>
                    <a:pt x="49416" y="544632"/>
                  </a:lnTo>
                  <a:lnTo>
                    <a:pt x="28443" y="502837"/>
                  </a:lnTo>
                  <a:lnTo>
                    <a:pt x="12929" y="458170"/>
                  </a:lnTo>
                  <a:lnTo>
                    <a:pt x="3304" y="411064"/>
                  </a:lnTo>
                  <a:lnTo>
                    <a:pt x="0" y="361950"/>
                  </a:lnTo>
                  <a:lnTo>
                    <a:pt x="3304" y="312835"/>
                  </a:lnTo>
                  <a:lnTo>
                    <a:pt x="12929" y="265729"/>
                  </a:lnTo>
                  <a:lnTo>
                    <a:pt x="28443" y="221062"/>
                  </a:lnTo>
                  <a:lnTo>
                    <a:pt x="49416" y="179267"/>
                  </a:lnTo>
                  <a:lnTo>
                    <a:pt x="75416" y="140773"/>
                  </a:lnTo>
                  <a:lnTo>
                    <a:pt x="106012" y="106012"/>
                  </a:lnTo>
                  <a:lnTo>
                    <a:pt x="140773" y="75416"/>
                  </a:lnTo>
                  <a:lnTo>
                    <a:pt x="179267" y="49416"/>
                  </a:lnTo>
                  <a:lnTo>
                    <a:pt x="221062" y="28443"/>
                  </a:lnTo>
                  <a:lnTo>
                    <a:pt x="265729" y="12929"/>
                  </a:lnTo>
                  <a:lnTo>
                    <a:pt x="312835" y="3304"/>
                  </a:lnTo>
                  <a:lnTo>
                    <a:pt x="361950" y="0"/>
                  </a:lnTo>
                  <a:lnTo>
                    <a:pt x="411064" y="3304"/>
                  </a:lnTo>
                  <a:lnTo>
                    <a:pt x="458170" y="12929"/>
                  </a:lnTo>
                  <a:lnTo>
                    <a:pt x="502837" y="28443"/>
                  </a:lnTo>
                  <a:lnTo>
                    <a:pt x="544632" y="49416"/>
                  </a:lnTo>
                  <a:lnTo>
                    <a:pt x="583126" y="75416"/>
                  </a:lnTo>
                  <a:lnTo>
                    <a:pt x="617887" y="106012"/>
                  </a:lnTo>
                  <a:lnTo>
                    <a:pt x="648483" y="140773"/>
                  </a:lnTo>
                  <a:lnTo>
                    <a:pt x="674483" y="179267"/>
                  </a:lnTo>
                  <a:lnTo>
                    <a:pt x="695456" y="221062"/>
                  </a:lnTo>
                  <a:lnTo>
                    <a:pt x="710970" y="265729"/>
                  </a:lnTo>
                  <a:lnTo>
                    <a:pt x="720595" y="312835"/>
                  </a:lnTo>
                  <a:lnTo>
                    <a:pt x="723900" y="361950"/>
                  </a:lnTo>
                  <a:lnTo>
                    <a:pt x="720595" y="411064"/>
                  </a:lnTo>
                  <a:lnTo>
                    <a:pt x="710970" y="458170"/>
                  </a:lnTo>
                  <a:lnTo>
                    <a:pt x="695456" y="502837"/>
                  </a:lnTo>
                  <a:lnTo>
                    <a:pt x="674483" y="544632"/>
                  </a:lnTo>
                  <a:lnTo>
                    <a:pt x="648483" y="583126"/>
                  </a:lnTo>
                  <a:lnTo>
                    <a:pt x="617887" y="617887"/>
                  </a:lnTo>
                  <a:lnTo>
                    <a:pt x="583126" y="648483"/>
                  </a:lnTo>
                  <a:lnTo>
                    <a:pt x="544632" y="674483"/>
                  </a:lnTo>
                  <a:lnTo>
                    <a:pt x="502837" y="695456"/>
                  </a:lnTo>
                  <a:lnTo>
                    <a:pt x="458170" y="710970"/>
                  </a:lnTo>
                  <a:lnTo>
                    <a:pt x="411064" y="720595"/>
                  </a:lnTo>
                  <a:lnTo>
                    <a:pt x="361950" y="723900"/>
                  </a:lnTo>
                  <a:close/>
                </a:path>
              </a:pathLst>
            </a:custGeom>
            <a:solidFill>
              <a:srgbClr val="0F0F0F"/>
            </a:solidFill>
          </p:spPr>
          <p:txBody>
            <a:bodyPr wrap="square" lIns="0" tIns="0" rIns="0" bIns="0" rtlCol="0"/>
            <a:lstStyle/>
            <a:p>
              <a:endParaRPr/>
            </a:p>
          </p:txBody>
        </p:sp>
        <p:sp>
          <p:nvSpPr>
            <p:cNvPr id="8" name="object 8"/>
            <p:cNvSpPr/>
            <p:nvPr/>
          </p:nvSpPr>
          <p:spPr>
            <a:xfrm>
              <a:off x="9717753" y="6228463"/>
              <a:ext cx="276225" cy="276225"/>
            </a:xfrm>
            <a:custGeom>
              <a:avLst/>
              <a:gdLst/>
              <a:ahLst/>
              <a:cxnLst/>
              <a:rect l="l" t="t" r="r" b="b"/>
              <a:pathLst>
                <a:path w="276225" h="276225">
                  <a:moveTo>
                    <a:pt x="50222" y="62778"/>
                  </a:moveTo>
                  <a:lnTo>
                    <a:pt x="25111" y="62778"/>
                  </a:lnTo>
                  <a:lnTo>
                    <a:pt x="25111" y="5650"/>
                  </a:lnTo>
                  <a:lnTo>
                    <a:pt x="30698" y="0"/>
                  </a:lnTo>
                  <a:lnTo>
                    <a:pt x="44635" y="0"/>
                  </a:lnTo>
                  <a:lnTo>
                    <a:pt x="50222" y="5650"/>
                  </a:lnTo>
                  <a:lnTo>
                    <a:pt x="50222" y="62778"/>
                  </a:lnTo>
                  <a:close/>
                </a:path>
                <a:path w="276225" h="276225">
                  <a:moveTo>
                    <a:pt x="75334" y="138112"/>
                  </a:moveTo>
                  <a:lnTo>
                    <a:pt x="0" y="138112"/>
                  </a:lnTo>
                  <a:lnTo>
                    <a:pt x="0" y="62778"/>
                  </a:lnTo>
                  <a:lnTo>
                    <a:pt x="75334" y="62778"/>
                  </a:lnTo>
                  <a:lnTo>
                    <a:pt x="75334" y="138112"/>
                  </a:lnTo>
                  <a:close/>
                </a:path>
                <a:path w="276225" h="276225">
                  <a:moveTo>
                    <a:pt x="150668" y="276225"/>
                  </a:moveTo>
                  <a:lnTo>
                    <a:pt x="125556" y="276225"/>
                  </a:lnTo>
                  <a:lnTo>
                    <a:pt x="125556" y="223679"/>
                  </a:lnTo>
                  <a:lnTo>
                    <a:pt x="115462" y="218262"/>
                  </a:lnTo>
                  <a:lnTo>
                    <a:pt x="107527" y="210197"/>
                  </a:lnTo>
                  <a:lnTo>
                    <a:pt x="102319" y="200037"/>
                  </a:lnTo>
                  <a:lnTo>
                    <a:pt x="100445" y="188335"/>
                  </a:lnTo>
                  <a:lnTo>
                    <a:pt x="100445" y="163223"/>
                  </a:lnTo>
                  <a:lnTo>
                    <a:pt x="175779" y="163223"/>
                  </a:lnTo>
                  <a:lnTo>
                    <a:pt x="175779" y="188335"/>
                  </a:lnTo>
                  <a:lnTo>
                    <a:pt x="173899" y="200046"/>
                  </a:lnTo>
                  <a:lnTo>
                    <a:pt x="168662" y="210221"/>
                  </a:lnTo>
                  <a:lnTo>
                    <a:pt x="160736" y="218262"/>
                  </a:lnTo>
                  <a:lnTo>
                    <a:pt x="150668" y="223679"/>
                  </a:lnTo>
                  <a:lnTo>
                    <a:pt x="150668" y="276225"/>
                  </a:lnTo>
                  <a:close/>
                </a:path>
                <a:path w="276225" h="276225">
                  <a:moveTo>
                    <a:pt x="50222" y="276225"/>
                  </a:moveTo>
                  <a:lnTo>
                    <a:pt x="25111" y="276225"/>
                  </a:lnTo>
                  <a:lnTo>
                    <a:pt x="25111" y="223679"/>
                  </a:lnTo>
                  <a:lnTo>
                    <a:pt x="15017" y="218262"/>
                  </a:lnTo>
                  <a:lnTo>
                    <a:pt x="7081" y="210197"/>
                  </a:lnTo>
                  <a:lnTo>
                    <a:pt x="1874" y="200037"/>
                  </a:lnTo>
                  <a:lnTo>
                    <a:pt x="0" y="188335"/>
                  </a:lnTo>
                  <a:lnTo>
                    <a:pt x="0" y="163223"/>
                  </a:lnTo>
                  <a:lnTo>
                    <a:pt x="75334" y="163223"/>
                  </a:lnTo>
                  <a:lnTo>
                    <a:pt x="75334" y="188335"/>
                  </a:lnTo>
                  <a:lnTo>
                    <a:pt x="73454" y="200046"/>
                  </a:lnTo>
                  <a:lnTo>
                    <a:pt x="68216" y="210221"/>
                  </a:lnTo>
                  <a:lnTo>
                    <a:pt x="60290" y="218262"/>
                  </a:lnTo>
                  <a:lnTo>
                    <a:pt x="50222" y="223679"/>
                  </a:lnTo>
                  <a:lnTo>
                    <a:pt x="50222" y="276225"/>
                  </a:lnTo>
                  <a:close/>
                </a:path>
                <a:path w="276225" h="276225">
                  <a:moveTo>
                    <a:pt x="251113" y="62778"/>
                  </a:moveTo>
                  <a:lnTo>
                    <a:pt x="226002" y="62778"/>
                  </a:lnTo>
                  <a:lnTo>
                    <a:pt x="226002" y="5650"/>
                  </a:lnTo>
                  <a:lnTo>
                    <a:pt x="231589" y="0"/>
                  </a:lnTo>
                  <a:lnTo>
                    <a:pt x="245526" y="0"/>
                  </a:lnTo>
                  <a:lnTo>
                    <a:pt x="251113" y="5650"/>
                  </a:lnTo>
                  <a:lnTo>
                    <a:pt x="251113" y="62778"/>
                  </a:lnTo>
                  <a:close/>
                </a:path>
                <a:path w="276225" h="276225">
                  <a:moveTo>
                    <a:pt x="276225" y="138112"/>
                  </a:moveTo>
                  <a:lnTo>
                    <a:pt x="200890" y="138112"/>
                  </a:lnTo>
                  <a:lnTo>
                    <a:pt x="200890" y="62778"/>
                  </a:lnTo>
                  <a:lnTo>
                    <a:pt x="276225" y="62778"/>
                  </a:lnTo>
                  <a:lnTo>
                    <a:pt x="276225" y="138112"/>
                  </a:lnTo>
                  <a:close/>
                </a:path>
                <a:path w="276225" h="276225">
                  <a:moveTo>
                    <a:pt x="150668" y="62778"/>
                  </a:moveTo>
                  <a:lnTo>
                    <a:pt x="125556" y="62778"/>
                  </a:lnTo>
                  <a:lnTo>
                    <a:pt x="125556" y="5650"/>
                  </a:lnTo>
                  <a:lnTo>
                    <a:pt x="131144" y="0"/>
                  </a:lnTo>
                  <a:lnTo>
                    <a:pt x="145080" y="0"/>
                  </a:lnTo>
                  <a:lnTo>
                    <a:pt x="150668" y="5650"/>
                  </a:lnTo>
                  <a:lnTo>
                    <a:pt x="150668" y="62778"/>
                  </a:lnTo>
                  <a:close/>
                </a:path>
                <a:path w="276225" h="276225">
                  <a:moveTo>
                    <a:pt x="175779" y="138112"/>
                  </a:moveTo>
                  <a:lnTo>
                    <a:pt x="100445" y="138112"/>
                  </a:lnTo>
                  <a:lnTo>
                    <a:pt x="100445" y="62778"/>
                  </a:lnTo>
                  <a:lnTo>
                    <a:pt x="175779" y="62778"/>
                  </a:lnTo>
                  <a:lnTo>
                    <a:pt x="175779" y="138112"/>
                  </a:lnTo>
                  <a:close/>
                </a:path>
                <a:path w="276225" h="276225">
                  <a:moveTo>
                    <a:pt x="251113" y="276225"/>
                  </a:moveTo>
                  <a:lnTo>
                    <a:pt x="226002" y="276225"/>
                  </a:lnTo>
                  <a:lnTo>
                    <a:pt x="226002" y="223679"/>
                  </a:lnTo>
                  <a:lnTo>
                    <a:pt x="215908" y="218262"/>
                  </a:lnTo>
                  <a:lnTo>
                    <a:pt x="207972" y="210197"/>
                  </a:lnTo>
                  <a:lnTo>
                    <a:pt x="202765" y="200037"/>
                  </a:lnTo>
                  <a:lnTo>
                    <a:pt x="200890" y="188335"/>
                  </a:lnTo>
                  <a:lnTo>
                    <a:pt x="200890" y="163223"/>
                  </a:lnTo>
                  <a:lnTo>
                    <a:pt x="276225" y="163223"/>
                  </a:lnTo>
                  <a:lnTo>
                    <a:pt x="276225" y="188335"/>
                  </a:lnTo>
                  <a:lnTo>
                    <a:pt x="274345" y="200046"/>
                  </a:lnTo>
                  <a:lnTo>
                    <a:pt x="269107" y="210221"/>
                  </a:lnTo>
                  <a:lnTo>
                    <a:pt x="261181" y="218262"/>
                  </a:lnTo>
                  <a:lnTo>
                    <a:pt x="251113" y="223679"/>
                  </a:lnTo>
                  <a:lnTo>
                    <a:pt x="251113" y="276225"/>
                  </a:lnTo>
                  <a:close/>
                </a:path>
              </a:pathLst>
            </a:custGeom>
            <a:solidFill>
              <a:schemeClr val="bg1">
                <a:lumMod val="95000"/>
              </a:schemeClr>
            </a:solidFill>
          </p:spPr>
          <p:txBody>
            <a:bodyPr wrap="square" lIns="0" tIns="0" rIns="0" bIns="0" rtlCol="0"/>
            <a:lstStyle/>
            <a:p>
              <a:endParaRPr/>
            </a:p>
          </p:txBody>
        </p:sp>
      </p:grpSp>
      <p:grpSp>
        <p:nvGrpSpPr>
          <p:cNvPr id="9" name="object 9"/>
          <p:cNvGrpSpPr/>
          <p:nvPr/>
        </p:nvGrpSpPr>
        <p:grpSpPr>
          <a:xfrm>
            <a:off x="1256630" y="6286500"/>
            <a:ext cx="723900" cy="723900"/>
            <a:chOff x="9493666" y="4780940"/>
            <a:chExt cx="723900" cy="723900"/>
          </a:xfrm>
        </p:grpSpPr>
        <p:sp>
          <p:nvSpPr>
            <p:cNvPr id="10" name="object 10"/>
            <p:cNvSpPr/>
            <p:nvPr/>
          </p:nvSpPr>
          <p:spPr>
            <a:xfrm>
              <a:off x="9493666" y="4780940"/>
              <a:ext cx="723900" cy="723900"/>
            </a:xfrm>
            <a:custGeom>
              <a:avLst/>
              <a:gdLst/>
              <a:ahLst/>
              <a:cxnLst/>
              <a:rect l="l" t="t" r="r" b="b"/>
              <a:pathLst>
                <a:path w="723900" h="723900">
                  <a:moveTo>
                    <a:pt x="361950" y="723900"/>
                  </a:moveTo>
                  <a:lnTo>
                    <a:pt x="312835" y="720595"/>
                  </a:lnTo>
                  <a:lnTo>
                    <a:pt x="265729" y="710970"/>
                  </a:lnTo>
                  <a:lnTo>
                    <a:pt x="221062" y="695456"/>
                  </a:lnTo>
                  <a:lnTo>
                    <a:pt x="179267" y="674483"/>
                  </a:lnTo>
                  <a:lnTo>
                    <a:pt x="140773" y="648483"/>
                  </a:lnTo>
                  <a:lnTo>
                    <a:pt x="106012" y="617887"/>
                  </a:lnTo>
                  <a:lnTo>
                    <a:pt x="75416" y="583126"/>
                  </a:lnTo>
                  <a:lnTo>
                    <a:pt x="49416" y="544632"/>
                  </a:lnTo>
                  <a:lnTo>
                    <a:pt x="28443" y="502837"/>
                  </a:lnTo>
                  <a:lnTo>
                    <a:pt x="12929" y="458170"/>
                  </a:lnTo>
                  <a:lnTo>
                    <a:pt x="3304" y="411064"/>
                  </a:lnTo>
                  <a:lnTo>
                    <a:pt x="0" y="361950"/>
                  </a:lnTo>
                  <a:lnTo>
                    <a:pt x="3304" y="312835"/>
                  </a:lnTo>
                  <a:lnTo>
                    <a:pt x="12929" y="265729"/>
                  </a:lnTo>
                  <a:lnTo>
                    <a:pt x="28443" y="221062"/>
                  </a:lnTo>
                  <a:lnTo>
                    <a:pt x="49416" y="179267"/>
                  </a:lnTo>
                  <a:lnTo>
                    <a:pt x="75416" y="140773"/>
                  </a:lnTo>
                  <a:lnTo>
                    <a:pt x="106012" y="106012"/>
                  </a:lnTo>
                  <a:lnTo>
                    <a:pt x="140773" y="75416"/>
                  </a:lnTo>
                  <a:lnTo>
                    <a:pt x="179267" y="49416"/>
                  </a:lnTo>
                  <a:lnTo>
                    <a:pt x="221062" y="28443"/>
                  </a:lnTo>
                  <a:lnTo>
                    <a:pt x="265729" y="12929"/>
                  </a:lnTo>
                  <a:lnTo>
                    <a:pt x="312835" y="3304"/>
                  </a:lnTo>
                  <a:lnTo>
                    <a:pt x="361950" y="0"/>
                  </a:lnTo>
                  <a:lnTo>
                    <a:pt x="411064" y="3304"/>
                  </a:lnTo>
                  <a:lnTo>
                    <a:pt x="458170" y="12929"/>
                  </a:lnTo>
                  <a:lnTo>
                    <a:pt x="502837" y="28443"/>
                  </a:lnTo>
                  <a:lnTo>
                    <a:pt x="544632" y="49416"/>
                  </a:lnTo>
                  <a:lnTo>
                    <a:pt x="583126" y="75416"/>
                  </a:lnTo>
                  <a:lnTo>
                    <a:pt x="617887" y="106012"/>
                  </a:lnTo>
                  <a:lnTo>
                    <a:pt x="648483" y="140773"/>
                  </a:lnTo>
                  <a:lnTo>
                    <a:pt x="674483" y="179267"/>
                  </a:lnTo>
                  <a:lnTo>
                    <a:pt x="695456" y="221062"/>
                  </a:lnTo>
                  <a:lnTo>
                    <a:pt x="710970" y="265729"/>
                  </a:lnTo>
                  <a:lnTo>
                    <a:pt x="720595" y="312835"/>
                  </a:lnTo>
                  <a:lnTo>
                    <a:pt x="723900" y="361950"/>
                  </a:lnTo>
                  <a:lnTo>
                    <a:pt x="720595" y="411064"/>
                  </a:lnTo>
                  <a:lnTo>
                    <a:pt x="710970" y="458170"/>
                  </a:lnTo>
                  <a:lnTo>
                    <a:pt x="695456" y="502837"/>
                  </a:lnTo>
                  <a:lnTo>
                    <a:pt x="674483" y="544632"/>
                  </a:lnTo>
                  <a:lnTo>
                    <a:pt x="648483" y="583126"/>
                  </a:lnTo>
                  <a:lnTo>
                    <a:pt x="617887" y="617887"/>
                  </a:lnTo>
                  <a:lnTo>
                    <a:pt x="583126" y="648483"/>
                  </a:lnTo>
                  <a:lnTo>
                    <a:pt x="544632" y="674483"/>
                  </a:lnTo>
                  <a:lnTo>
                    <a:pt x="502837" y="695456"/>
                  </a:lnTo>
                  <a:lnTo>
                    <a:pt x="458170" y="710970"/>
                  </a:lnTo>
                  <a:lnTo>
                    <a:pt x="411064" y="720595"/>
                  </a:lnTo>
                  <a:lnTo>
                    <a:pt x="361950" y="723900"/>
                  </a:lnTo>
                  <a:close/>
                </a:path>
              </a:pathLst>
            </a:custGeom>
            <a:solidFill>
              <a:srgbClr val="0F0F0F"/>
            </a:solidFill>
          </p:spPr>
          <p:txBody>
            <a:bodyPr wrap="square" lIns="0" tIns="0" rIns="0" bIns="0" rtlCol="0"/>
            <a:lstStyle/>
            <a:p>
              <a:endParaRPr/>
            </a:p>
          </p:txBody>
        </p:sp>
        <p:sp>
          <p:nvSpPr>
            <p:cNvPr id="11" name="object 11"/>
            <p:cNvSpPr/>
            <p:nvPr/>
          </p:nvSpPr>
          <p:spPr>
            <a:xfrm>
              <a:off x="9745427" y="5005036"/>
              <a:ext cx="219075" cy="276225"/>
            </a:xfrm>
            <a:custGeom>
              <a:avLst/>
              <a:gdLst/>
              <a:ahLst/>
              <a:cxnLst/>
              <a:rect l="l" t="t" r="r" b="b"/>
              <a:pathLst>
                <a:path w="219075" h="276225">
                  <a:moveTo>
                    <a:pt x="191690" y="276224"/>
                  </a:moveTo>
                  <a:lnTo>
                    <a:pt x="27247" y="276224"/>
                  </a:lnTo>
                  <a:lnTo>
                    <a:pt x="16607" y="274054"/>
                  </a:lnTo>
                  <a:lnTo>
                    <a:pt x="7950" y="268136"/>
                  </a:lnTo>
                  <a:lnTo>
                    <a:pt x="2129" y="259356"/>
                  </a:lnTo>
                  <a:lnTo>
                    <a:pt x="0" y="248601"/>
                  </a:lnTo>
                  <a:lnTo>
                    <a:pt x="136" y="27622"/>
                  </a:lnTo>
                  <a:lnTo>
                    <a:pt x="2266" y="16868"/>
                  </a:lnTo>
                  <a:lnTo>
                    <a:pt x="8086" y="8088"/>
                  </a:lnTo>
                  <a:lnTo>
                    <a:pt x="16744" y="2169"/>
                  </a:lnTo>
                  <a:lnTo>
                    <a:pt x="27384" y="0"/>
                  </a:lnTo>
                  <a:lnTo>
                    <a:pt x="136921" y="0"/>
                  </a:lnTo>
                  <a:lnTo>
                    <a:pt x="157459" y="20716"/>
                  </a:lnTo>
                  <a:lnTo>
                    <a:pt x="123229" y="20716"/>
                  </a:lnTo>
                  <a:lnTo>
                    <a:pt x="123229" y="96678"/>
                  </a:lnTo>
                  <a:lnTo>
                    <a:pt x="219074" y="96678"/>
                  </a:lnTo>
                  <a:lnTo>
                    <a:pt x="219074" y="138112"/>
                  </a:lnTo>
                  <a:lnTo>
                    <a:pt x="54768" y="138112"/>
                  </a:lnTo>
                  <a:lnTo>
                    <a:pt x="54768" y="165734"/>
                  </a:lnTo>
                  <a:lnTo>
                    <a:pt x="219074" y="165734"/>
                  </a:lnTo>
                  <a:lnTo>
                    <a:pt x="219074" y="193357"/>
                  </a:lnTo>
                  <a:lnTo>
                    <a:pt x="54768" y="193357"/>
                  </a:lnTo>
                  <a:lnTo>
                    <a:pt x="54768" y="220979"/>
                  </a:lnTo>
                  <a:lnTo>
                    <a:pt x="219074" y="220979"/>
                  </a:lnTo>
                  <a:lnTo>
                    <a:pt x="219074" y="248601"/>
                  </a:lnTo>
                  <a:lnTo>
                    <a:pt x="216923" y="259356"/>
                  </a:lnTo>
                  <a:lnTo>
                    <a:pt x="211056" y="268136"/>
                  </a:lnTo>
                  <a:lnTo>
                    <a:pt x="202352" y="274054"/>
                  </a:lnTo>
                  <a:lnTo>
                    <a:pt x="191690" y="276224"/>
                  </a:lnTo>
                  <a:close/>
                </a:path>
                <a:path w="219075" h="276225">
                  <a:moveTo>
                    <a:pt x="219074" y="96678"/>
                  </a:moveTo>
                  <a:lnTo>
                    <a:pt x="198536" y="96678"/>
                  </a:lnTo>
                  <a:lnTo>
                    <a:pt x="123229" y="20716"/>
                  </a:lnTo>
                  <a:lnTo>
                    <a:pt x="157459" y="20716"/>
                  </a:lnTo>
                  <a:lnTo>
                    <a:pt x="219074" y="82867"/>
                  </a:lnTo>
                  <a:lnTo>
                    <a:pt x="219074" y="96678"/>
                  </a:lnTo>
                  <a:close/>
                </a:path>
                <a:path w="219075" h="276225">
                  <a:moveTo>
                    <a:pt x="219074" y="165734"/>
                  </a:moveTo>
                  <a:lnTo>
                    <a:pt x="164305" y="165734"/>
                  </a:lnTo>
                  <a:lnTo>
                    <a:pt x="164305" y="138112"/>
                  </a:lnTo>
                  <a:lnTo>
                    <a:pt x="219074" y="138112"/>
                  </a:lnTo>
                  <a:lnTo>
                    <a:pt x="219074" y="165734"/>
                  </a:lnTo>
                  <a:close/>
                </a:path>
                <a:path w="219075" h="276225">
                  <a:moveTo>
                    <a:pt x="219074" y="220979"/>
                  </a:moveTo>
                  <a:lnTo>
                    <a:pt x="164305" y="220979"/>
                  </a:lnTo>
                  <a:lnTo>
                    <a:pt x="164305" y="193357"/>
                  </a:lnTo>
                  <a:lnTo>
                    <a:pt x="219074" y="193357"/>
                  </a:lnTo>
                  <a:lnTo>
                    <a:pt x="219074" y="220979"/>
                  </a:lnTo>
                  <a:close/>
                </a:path>
              </a:pathLst>
            </a:custGeom>
            <a:solidFill>
              <a:schemeClr val="bg1">
                <a:lumMod val="95000"/>
              </a:schemeClr>
            </a:solidFill>
          </p:spPr>
          <p:txBody>
            <a:bodyPr wrap="square" lIns="0" tIns="0" rIns="0" bIns="0" rtlCol="0"/>
            <a:lstStyle/>
            <a:p>
              <a:endParaRPr/>
            </a:p>
          </p:txBody>
        </p:sp>
      </p:grpSp>
      <p:grpSp>
        <p:nvGrpSpPr>
          <p:cNvPr id="12" name="object 12"/>
          <p:cNvGrpSpPr/>
          <p:nvPr/>
        </p:nvGrpSpPr>
        <p:grpSpPr>
          <a:xfrm>
            <a:off x="1256630" y="8724900"/>
            <a:ext cx="723900" cy="723900"/>
            <a:chOff x="9493666" y="7227813"/>
            <a:chExt cx="723900" cy="723900"/>
          </a:xfrm>
        </p:grpSpPr>
        <p:sp>
          <p:nvSpPr>
            <p:cNvPr id="13" name="object 13"/>
            <p:cNvSpPr/>
            <p:nvPr/>
          </p:nvSpPr>
          <p:spPr>
            <a:xfrm>
              <a:off x="9493666" y="7227813"/>
              <a:ext cx="723900" cy="723900"/>
            </a:xfrm>
            <a:custGeom>
              <a:avLst/>
              <a:gdLst/>
              <a:ahLst/>
              <a:cxnLst/>
              <a:rect l="l" t="t" r="r" b="b"/>
              <a:pathLst>
                <a:path w="723900" h="723900">
                  <a:moveTo>
                    <a:pt x="361950" y="723900"/>
                  </a:moveTo>
                  <a:lnTo>
                    <a:pt x="312835" y="720595"/>
                  </a:lnTo>
                  <a:lnTo>
                    <a:pt x="265729" y="710970"/>
                  </a:lnTo>
                  <a:lnTo>
                    <a:pt x="221062" y="695456"/>
                  </a:lnTo>
                  <a:lnTo>
                    <a:pt x="179267" y="674483"/>
                  </a:lnTo>
                  <a:lnTo>
                    <a:pt x="140773" y="648483"/>
                  </a:lnTo>
                  <a:lnTo>
                    <a:pt x="106012" y="617887"/>
                  </a:lnTo>
                  <a:lnTo>
                    <a:pt x="75416" y="583126"/>
                  </a:lnTo>
                  <a:lnTo>
                    <a:pt x="49416" y="544632"/>
                  </a:lnTo>
                  <a:lnTo>
                    <a:pt x="28443" y="502837"/>
                  </a:lnTo>
                  <a:lnTo>
                    <a:pt x="12929" y="458170"/>
                  </a:lnTo>
                  <a:lnTo>
                    <a:pt x="3304" y="411064"/>
                  </a:lnTo>
                  <a:lnTo>
                    <a:pt x="0" y="361950"/>
                  </a:lnTo>
                  <a:lnTo>
                    <a:pt x="3304" y="312835"/>
                  </a:lnTo>
                  <a:lnTo>
                    <a:pt x="12929" y="265729"/>
                  </a:lnTo>
                  <a:lnTo>
                    <a:pt x="28443" y="221062"/>
                  </a:lnTo>
                  <a:lnTo>
                    <a:pt x="49416" y="179267"/>
                  </a:lnTo>
                  <a:lnTo>
                    <a:pt x="75416" y="140773"/>
                  </a:lnTo>
                  <a:lnTo>
                    <a:pt x="106012" y="106012"/>
                  </a:lnTo>
                  <a:lnTo>
                    <a:pt x="140773" y="75416"/>
                  </a:lnTo>
                  <a:lnTo>
                    <a:pt x="179267" y="49416"/>
                  </a:lnTo>
                  <a:lnTo>
                    <a:pt x="221062" y="28443"/>
                  </a:lnTo>
                  <a:lnTo>
                    <a:pt x="265729" y="12929"/>
                  </a:lnTo>
                  <a:lnTo>
                    <a:pt x="312835" y="3304"/>
                  </a:lnTo>
                  <a:lnTo>
                    <a:pt x="361950" y="0"/>
                  </a:lnTo>
                  <a:lnTo>
                    <a:pt x="411064" y="3304"/>
                  </a:lnTo>
                  <a:lnTo>
                    <a:pt x="458170" y="12929"/>
                  </a:lnTo>
                  <a:lnTo>
                    <a:pt x="502837" y="28443"/>
                  </a:lnTo>
                  <a:lnTo>
                    <a:pt x="544632" y="49416"/>
                  </a:lnTo>
                  <a:lnTo>
                    <a:pt x="583126" y="75416"/>
                  </a:lnTo>
                  <a:lnTo>
                    <a:pt x="617887" y="106012"/>
                  </a:lnTo>
                  <a:lnTo>
                    <a:pt x="648483" y="140773"/>
                  </a:lnTo>
                  <a:lnTo>
                    <a:pt x="674483" y="179267"/>
                  </a:lnTo>
                  <a:lnTo>
                    <a:pt x="695456" y="221062"/>
                  </a:lnTo>
                  <a:lnTo>
                    <a:pt x="710970" y="265729"/>
                  </a:lnTo>
                  <a:lnTo>
                    <a:pt x="720595" y="312835"/>
                  </a:lnTo>
                  <a:lnTo>
                    <a:pt x="723900" y="361950"/>
                  </a:lnTo>
                  <a:lnTo>
                    <a:pt x="720595" y="411064"/>
                  </a:lnTo>
                  <a:lnTo>
                    <a:pt x="710970" y="458170"/>
                  </a:lnTo>
                  <a:lnTo>
                    <a:pt x="695456" y="502837"/>
                  </a:lnTo>
                  <a:lnTo>
                    <a:pt x="674483" y="544632"/>
                  </a:lnTo>
                  <a:lnTo>
                    <a:pt x="648483" y="583126"/>
                  </a:lnTo>
                  <a:lnTo>
                    <a:pt x="617887" y="617887"/>
                  </a:lnTo>
                  <a:lnTo>
                    <a:pt x="583126" y="648483"/>
                  </a:lnTo>
                  <a:lnTo>
                    <a:pt x="544632" y="674483"/>
                  </a:lnTo>
                  <a:lnTo>
                    <a:pt x="502837" y="695456"/>
                  </a:lnTo>
                  <a:lnTo>
                    <a:pt x="458170" y="710970"/>
                  </a:lnTo>
                  <a:lnTo>
                    <a:pt x="411064" y="720595"/>
                  </a:lnTo>
                  <a:lnTo>
                    <a:pt x="361950" y="723900"/>
                  </a:lnTo>
                  <a:close/>
                </a:path>
              </a:pathLst>
            </a:custGeom>
            <a:solidFill>
              <a:srgbClr val="0F0F0F"/>
            </a:solidFill>
          </p:spPr>
          <p:txBody>
            <a:bodyPr wrap="square" lIns="0" tIns="0" rIns="0" bIns="0" rtlCol="0"/>
            <a:lstStyle/>
            <a:p>
              <a:endParaRPr/>
            </a:p>
          </p:txBody>
        </p:sp>
        <p:sp>
          <p:nvSpPr>
            <p:cNvPr id="14" name="object 14"/>
            <p:cNvSpPr/>
            <p:nvPr/>
          </p:nvSpPr>
          <p:spPr>
            <a:xfrm>
              <a:off x="9734982" y="7451902"/>
              <a:ext cx="247015" cy="276225"/>
            </a:xfrm>
            <a:custGeom>
              <a:avLst/>
              <a:gdLst/>
              <a:ahLst/>
              <a:cxnLst/>
              <a:rect l="l" t="t" r="r" b="b"/>
              <a:pathLst>
                <a:path w="247015" h="276225">
                  <a:moveTo>
                    <a:pt x="123461" y="80649"/>
                  </a:moveTo>
                  <a:lnTo>
                    <a:pt x="107452" y="77477"/>
                  </a:lnTo>
                  <a:lnTo>
                    <a:pt x="94370" y="68829"/>
                  </a:lnTo>
                  <a:lnTo>
                    <a:pt x="85544" y="56010"/>
                  </a:lnTo>
                  <a:lnTo>
                    <a:pt x="82307" y="40324"/>
                  </a:lnTo>
                  <a:lnTo>
                    <a:pt x="85544" y="24639"/>
                  </a:lnTo>
                  <a:lnTo>
                    <a:pt x="94370" y="11820"/>
                  </a:lnTo>
                  <a:lnTo>
                    <a:pt x="107452" y="3172"/>
                  </a:lnTo>
                  <a:lnTo>
                    <a:pt x="123461" y="0"/>
                  </a:lnTo>
                  <a:lnTo>
                    <a:pt x="139469" y="3172"/>
                  </a:lnTo>
                  <a:lnTo>
                    <a:pt x="152551" y="11820"/>
                  </a:lnTo>
                  <a:lnTo>
                    <a:pt x="161377" y="24639"/>
                  </a:lnTo>
                  <a:lnTo>
                    <a:pt x="164614" y="40324"/>
                  </a:lnTo>
                  <a:lnTo>
                    <a:pt x="161377" y="56010"/>
                  </a:lnTo>
                  <a:lnTo>
                    <a:pt x="152551" y="68829"/>
                  </a:lnTo>
                  <a:lnTo>
                    <a:pt x="139469" y="77477"/>
                  </a:lnTo>
                  <a:lnTo>
                    <a:pt x="123461" y="80649"/>
                  </a:lnTo>
                  <a:close/>
                </a:path>
                <a:path w="247015" h="276225">
                  <a:moveTo>
                    <a:pt x="123461" y="276158"/>
                  </a:moveTo>
                  <a:lnTo>
                    <a:pt x="97196" y="256265"/>
                  </a:lnTo>
                  <a:lnTo>
                    <a:pt x="67466" y="241268"/>
                  </a:lnTo>
                  <a:lnTo>
                    <a:pt x="34868" y="231803"/>
                  </a:lnTo>
                  <a:lnTo>
                    <a:pt x="0" y="228507"/>
                  </a:lnTo>
                  <a:lnTo>
                    <a:pt x="0" y="80649"/>
                  </a:lnTo>
                  <a:lnTo>
                    <a:pt x="34868" y="83946"/>
                  </a:lnTo>
                  <a:lnTo>
                    <a:pt x="67466" y="93410"/>
                  </a:lnTo>
                  <a:lnTo>
                    <a:pt x="97196" y="108407"/>
                  </a:lnTo>
                  <a:lnTo>
                    <a:pt x="123461" y="128300"/>
                  </a:lnTo>
                  <a:lnTo>
                    <a:pt x="246922" y="128300"/>
                  </a:lnTo>
                  <a:lnTo>
                    <a:pt x="246922" y="228507"/>
                  </a:lnTo>
                  <a:lnTo>
                    <a:pt x="212053" y="231803"/>
                  </a:lnTo>
                  <a:lnTo>
                    <a:pt x="179455" y="241268"/>
                  </a:lnTo>
                  <a:lnTo>
                    <a:pt x="149725" y="256265"/>
                  </a:lnTo>
                  <a:lnTo>
                    <a:pt x="123461" y="276158"/>
                  </a:lnTo>
                  <a:close/>
                </a:path>
                <a:path w="247015" h="276225">
                  <a:moveTo>
                    <a:pt x="246922" y="128300"/>
                  </a:moveTo>
                  <a:lnTo>
                    <a:pt x="123461" y="128300"/>
                  </a:lnTo>
                  <a:lnTo>
                    <a:pt x="149725" y="108407"/>
                  </a:lnTo>
                  <a:lnTo>
                    <a:pt x="179455" y="93410"/>
                  </a:lnTo>
                  <a:lnTo>
                    <a:pt x="212053" y="83946"/>
                  </a:lnTo>
                  <a:lnTo>
                    <a:pt x="246922" y="80649"/>
                  </a:lnTo>
                  <a:lnTo>
                    <a:pt x="246922" y="128300"/>
                  </a:lnTo>
                  <a:close/>
                </a:path>
              </a:pathLst>
            </a:custGeom>
            <a:solidFill>
              <a:schemeClr val="bg1">
                <a:lumMod val="95000"/>
              </a:schemeClr>
            </a:solidFill>
          </p:spPr>
          <p:txBody>
            <a:bodyPr wrap="square" lIns="0" tIns="0" rIns="0" bIns="0" rtlCol="0"/>
            <a:lstStyle/>
            <a:p>
              <a:endParaRPr/>
            </a:p>
          </p:txBody>
        </p:sp>
      </p:grpSp>
      <p:grpSp>
        <p:nvGrpSpPr>
          <p:cNvPr id="15" name="object 15"/>
          <p:cNvGrpSpPr/>
          <p:nvPr/>
        </p:nvGrpSpPr>
        <p:grpSpPr>
          <a:xfrm>
            <a:off x="1256630" y="4145376"/>
            <a:ext cx="723900" cy="723900"/>
            <a:chOff x="9493666" y="2334066"/>
            <a:chExt cx="723900" cy="723900"/>
          </a:xfrm>
        </p:grpSpPr>
        <p:sp>
          <p:nvSpPr>
            <p:cNvPr id="16" name="object 16"/>
            <p:cNvSpPr/>
            <p:nvPr/>
          </p:nvSpPr>
          <p:spPr>
            <a:xfrm>
              <a:off x="9493666" y="2334066"/>
              <a:ext cx="723900" cy="723900"/>
            </a:xfrm>
            <a:custGeom>
              <a:avLst/>
              <a:gdLst/>
              <a:ahLst/>
              <a:cxnLst/>
              <a:rect l="l" t="t" r="r" b="b"/>
              <a:pathLst>
                <a:path w="723900" h="723900">
                  <a:moveTo>
                    <a:pt x="361950" y="723900"/>
                  </a:moveTo>
                  <a:lnTo>
                    <a:pt x="312835" y="720595"/>
                  </a:lnTo>
                  <a:lnTo>
                    <a:pt x="265729" y="710970"/>
                  </a:lnTo>
                  <a:lnTo>
                    <a:pt x="221062" y="695456"/>
                  </a:lnTo>
                  <a:lnTo>
                    <a:pt x="179267" y="674483"/>
                  </a:lnTo>
                  <a:lnTo>
                    <a:pt x="140773" y="648483"/>
                  </a:lnTo>
                  <a:lnTo>
                    <a:pt x="106012" y="617887"/>
                  </a:lnTo>
                  <a:lnTo>
                    <a:pt x="75416" y="583126"/>
                  </a:lnTo>
                  <a:lnTo>
                    <a:pt x="49416" y="544632"/>
                  </a:lnTo>
                  <a:lnTo>
                    <a:pt x="28443" y="502837"/>
                  </a:lnTo>
                  <a:lnTo>
                    <a:pt x="12929" y="458170"/>
                  </a:lnTo>
                  <a:lnTo>
                    <a:pt x="3304" y="411064"/>
                  </a:lnTo>
                  <a:lnTo>
                    <a:pt x="0" y="361950"/>
                  </a:lnTo>
                  <a:lnTo>
                    <a:pt x="3304" y="312835"/>
                  </a:lnTo>
                  <a:lnTo>
                    <a:pt x="12929" y="265729"/>
                  </a:lnTo>
                  <a:lnTo>
                    <a:pt x="28443" y="221062"/>
                  </a:lnTo>
                  <a:lnTo>
                    <a:pt x="49416" y="179267"/>
                  </a:lnTo>
                  <a:lnTo>
                    <a:pt x="75416" y="140773"/>
                  </a:lnTo>
                  <a:lnTo>
                    <a:pt x="106012" y="106012"/>
                  </a:lnTo>
                  <a:lnTo>
                    <a:pt x="140773" y="75416"/>
                  </a:lnTo>
                  <a:lnTo>
                    <a:pt x="179267" y="49416"/>
                  </a:lnTo>
                  <a:lnTo>
                    <a:pt x="221062" y="28443"/>
                  </a:lnTo>
                  <a:lnTo>
                    <a:pt x="265729" y="12929"/>
                  </a:lnTo>
                  <a:lnTo>
                    <a:pt x="312835" y="3304"/>
                  </a:lnTo>
                  <a:lnTo>
                    <a:pt x="361950" y="0"/>
                  </a:lnTo>
                  <a:lnTo>
                    <a:pt x="411064" y="3304"/>
                  </a:lnTo>
                  <a:lnTo>
                    <a:pt x="458170" y="12929"/>
                  </a:lnTo>
                  <a:lnTo>
                    <a:pt x="502837" y="28443"/>
                  </a:lnTo>
                  <a:lnTo>
                    <a:pt x="544632" y="49416"/>
                  </a:lnTo>
                  <a:lnTo>
                    <a:pt x="583126" y="75416"/>
                  </a:lnTo>
                  <a:lnTo>
                    <a:pt x="617887" y="106012"/>
                  </a:lnTo>
                  <a:lnTo>
                    <a:pt x="648483" y="140773"/>
                  </a:lnTo>
                  <a:lnTo>
                    <a:pt x="674483" y="179267"/>
                  </a:lnTo>
                  <a:lnTo>
                    <a:pt x="695456" y="221062"/>
                  </a:lnTo>
                  <a:lnTo>
                    <a:pt x="710970" y="265729"/>
                  </a:lnTo>
                  <a:lnTo>
                    <a:pt x="720595" y="312835"/>
                  </a:lnTo>
                  <a:lnTo>
                    <a:pt x="723900" y="361950"/>
                  </a:lnTo>
                  <a:lnTo>
                    <a:pt x="720595" y="411064"/>
                  </a:lnTo>
                  <a:lnTo>
                    <a:pt x="710970" y="458170"/>
                  </a:lnTo>
                  <a:lnTo>
                    <a:pt x="695456" y="502837"/>
                  </a:lnTo>
                  <a:lnTo>
                    <a:pt x="674483" y="544632"/>
                  </a:lnTo>
                  <a:lnTo>
                    <a:pt x="648483" y="583126"/>
                  </a:lnTo>
                  <a:lnTo>
                    <a:pt x="617887" y="617887"/>
                  </a:lnTo>
                  <a:lnTo>
                    <a:pt x="583126" y="648483"/>
                  </a:lnTo>
                  <a:lnTo>
                    <a:pt x="544632" y="674483"/>
                  </a:lnTo>
                  <a:lnTo>
                    <a:pt x="502837" y="695456"/>
                  </a:lnTo>
                  <a:lnTo>
                    <a:pt x="458170" y="710970"/>
                  </a:lnTo>
                  <a:lnTo>
                    <a:pt x="411064" y="720595"/>
                  </a:lnTo>
                  <a:lnTo>
                    <a:pt x="361950" y="723900"/>
                  </a:lnTo>
                  <a:close/>
                </a:path>
              </a:pathLst>
            </a:custGeom>
            <a:solidFill>
              <a:srgbClr val="0F0F0F"/>
            </a:solidFill>
          </p:spPr>
          <p:txBody>
            <a:bodyPr wrap="square" lIns="0" tIns="0" rIns="0" bIns="0" rtlCol="0"/>
            <a:lstStyle/>
            <a:p>
              <a:endParaRPr/>
            </a:p>
          </p:txBody>
        </p:sp>
        <p:sp>
          <p:nvSpPr>
            <p:cNvPr id="17" name="object 17"/>
            <p:cNvSpPr/>
            <p:nvPr/>
          </p:nvSpPr>
          <p:spPr>
            <a:xfrm>
              <a:off x="9746877" y="2558154"/>
              <a:ext cx="219075" cy="276225"/>
            </a:xfrm>
            <a:custGeom>
              <a:avLst/>
              <a:gdLst/>
              <a:ahLst/>
              <a:cxnLst/>
              <a:rect l="l" t="t" r="r" b="b"/>
              <a:pathLst>
                <a:path w="219075" h="276225">
                  <a:moveTo>
                    <a:pt x="208412" y="276225"/>
                  </a:moveTo>
                  <a:lnTo>
                    <a:pt x="109345" y="232610"/>
                  </a:lnTo>
                  <a:lnTo>
                    <a:pt x="10278" y="276225"/>
                  </a:lnTo>
                  <a:lnTo>
                    <a:pt x="0" y="265975"/>
                  </a:lnTo>
                  <a:lnTo>
                    <a:pt x="109345" y="0"/>
                  </a:lnTo>
                  <a:lnTo>
                    <a:pt x="218690" y="265975"/>
                  </a:lnTo>
                  <a:lnTo>
                    <a:pt x="208412" y="276225"/>
                  </a:lnTo>
                  <a:close/>
                </a:path>
              </a:pathLst>
            </a:custGeom>
            <a:solidFill>
              <a:schemeClr val="bg1">
                <a:lumMod val="95000"/>
              </a:schemeClr>
            </a:solidFill>
          </p:spPr>
          <p:txBody>
            <a:bodyPr wrap="square" lIns="0" tIns="0" rIns="0" bIns="0" rtlCol="0"/>
            <a:lstStyle/>
            <a:p>
              <a:endParaRPr/>
            </a:p>
          </p:txBody>
        </p:sp>
      </p:grpSp>
      <p:sp>
        <p:nvSpPr>
          <p:cNvPr id="18" name="object 18"/>
          <p:cNvSpPr txBox="1"/>
          <p:nvPr/>
        </p:nvSpPr>
        <p:spPr>
          <a:xfrm>
            <a:off x="2713828" y="4292924"/>
            <a:ext cx="3686972" cy="566822"/>
          </a:xfrm>
          <a:prstGeom prst="rect">
            <a:avLst/>
          </a:prstGeom>
        </p:spPr>
        <p:txBody>
          <a:bodyPr vert="horz" wrap="square" lIns="0" tIns="12700" rIns="0" bIns="0" rtlCol="0">
            <a:spAutoFit/>
          </a:bodyPr>
          <a:lstStyle/>
          <a:p>
            <a:pPr marL="12700">
              <a:lnSpc>
                <a:spcPct val="100000"/>
              </a:lnSpc>
              <a:spcBef>
                <a:spcPts val="100"/>
              </a:spcBef>
            </a:pPr>
            <a:r>
              <a:rPr lang="en-US" sz="3600" spc="85" dirty="0" err="1" smtClean="0">
                <a:solidFill>
                  <a:srgbClr val="FEFFFD"/>
                </a:solidFill>
                <a:latin typeface="Roboto" panose="02000000000000000000" pitchFamily="2" charset="0"/>
                <a:ea typeface="Roboto" panose="02000000000000000000" pitchFamily="2" charset="0"/>
                <a:cs typeface="Trebuchet MS"/>
              </a:rPr>
              <a:t>Perencanaan</a:t>
            </a:r>
            <a:endParaRPr sz="3600" dirty="0">
              <a:latin typeface="Roboto" panose="02000000000000000000" pitchFamily="2" charset="0"/>
              <a:ea typeface="Roboto" panose="02000000000000000000" pitchFamily="2" charset="0"/>
              <a:cs typeface="Trebuchet MS"/>
            </a:endParaRPr>
          </a:p>
        </p:txBody>
      </p:sp>
      <p:sp>
        <p:nvSpPr>
          <p:cNvPr id="19" name="object 19"/>
          <p:cNvSpPr txBox="1"/>
          <p:nvPr/>
        </p:nvSpPr>
        <p:spPr>
          <a:xfrm>
            <a:off x="2713828" y="5374439"/>
            <a:ext cx="6125372" cy="566822"/>
          </a:xfrm>
          <a:prstGeom prst="rect">
            <a:avLst/>
          </a:prstGeom>
        </p:spPr>
        <p:txBody>
          <a:bodyPr vert="horz" wrap="square" lIns="0" tIns="12700" rIns="0" bIns="0" rtlCol="0">
            <a:spAutoFit/>
          </a:bodyPr>
          <a:lstStyle/>
          <a:p>
            <a:pPr marL="12700">
              <a:lnSpc>
                <a:spcPct val="100000"/>
              </a:lnSpc>
              <a:spcBef>
                <a:spcPts val="100"/>
              </a:spcBef>
            </a:pPr>
            <a:r>
              <a:rPr lang="en-US" sz="3600" spc="-45" dirty="0" err="1" smtClean="0">
                <a:solidFill>
                  <a:srgbClr val="FEFFFD"/>
                </a:solidFill>
                <a:latin typeface="Trebuchet MS"/>
                <a:cs typeface="Trebuchet MS"/>
              </a:rPr>
              <a:t>Mendefinisikan</a:t>
            </a:r>
            <a:r>
              <a:rPr lang="en-US" sz="3600" spc="-45" dirty="0" smtClean="0">
                <a:solidFill>
                  <a:srgbClr val="FEFFFD"/>
                </a:solidFill>
                <a:latin typeface="Trebuchet MS"/>
                <a:cs typeface="Trebuchet MS"/>
              </a:rPr>
              <a:t> </a:t>
            </a:r>
            <a:r>
              <a:rPr lang="en-US" sz="3600" spc="-45" dirty="0" err="1" smtClean="0">
                <a:solidFill>
                  <a:srgbClr val="FEFFFD"/>
                </a:solidFill>
                <a:latin typeface="Trebuchet MS"/>
                <a:cs typeface="Trebuchet MS"/>
              </a:rPr>
              <a:t>Kebutuhan</a:t>
            </a:r>
            <a:endParaRPr sz="3600" dirty="0">
              <a:latin typeface="Trebuchet MS"/>
              <a:cs typeface="Trebuchet MS"/>
            </a:endParaRPr>
          </a:p>
        </p:txBody>
      </p:sp>
      <p:sp>
        <p:nvSpPr>
          <p:cNvPr id="20" name="object 20"/>
          <p:cNvSpPr txBox="1"/>
          <p:nvPr/>
        </p:nvSpPr>
        <p:spPr>
          <a:xfrm>
            <a:off x="2713828" y="6504730"/>
            <a:ext cx="10163972" cy="566822"/>
          </a:xfrm>
          <a:prstGeom prst="rect">
            <a:avLst/>
          </a:prstGeom>
        </p:spPr>
        <p:txBody>
          <a:bodyPr vert="horz" wrap="square" lIns="0" tIns="12700" rIns="0" bIns="0" rtlCol="0">
            <a:spAutoFit/>
          </a:bodyPr>
          <a:lstStyle/>
          <a:p>
            <a:pPr marL="12700">
              <a:lnSpc>
                <a:spcPct val="100000"/>
              </a:lnSpc>
              <a:spcBef>
                <a:spcPts val="100"/>
              </a:spcBef>
            </a:pPr>
            <a:r>
              <a:rPr lang="en-US" sz="3600" spc="15" dirty="0" err="1" smtClean="0">
                <a:solidFill>
                  <a:srgbClr val="FEFFFD"/>
                </a:solidFill>
                <a:latin typeface="Roboto" panose="02000000000000000000" pitchFamily="2" charset="0"/>
                <a:ea typeface="Roboto" panose="02000000000000000000" pitchFamily="2" charset="0"/>
                <a:cs typeface="Trebuchet MS"/>
              </a:rPr>
              <a:t>Desain</a:t>
            </a:r>
            <a:r>
              <a:rPr lang="en-US" sz="3600" spc="15" dirty="0" smtClean="0">
                <a:solidFill>
                  <a:srgbClr val="FEFFFD"/>
                </a:solidFill>
                <a:latin typeface="Roboto" panose="02000000000000000000" pitchFamily="2" charset="0"/>
                <a:ea typeface="Roboto" panose="02000000000000000000" pitchFamily="2" charset="0"/>
                <a:cs typeface="Trebuchet MS"/>
              </a:rPr>
              <a:t> </a:t>
            </a:r>
            <a:r>
              <a:rPr lang="en-US" sz="3600" spc="15" dirty="0" err="1" smtClean="0">
                <a:solidFill>
                  <a:srgbClr val="FEFFFD"/>
                </a:solidFill>
                <a:latin typeface="Roboto" panose="02000000000000000000" pitchFamily="2" charset="0"/>
                <a:ea typeface="Roboto" panose="02000000000000000000" pitchFamily="2" charset="0"/>
                <a:cs typeface="Trebuchet MS"/>
              </a:rPr>
              <a:t>dan</a:t>
            </a:r>
            <a:r>
              <a:rPr lang="en-US" sz="3600" spc="15" dirty="0" smtClean="0">
                <a:solidFill>
                  <a:srgbClr val="FEFFFD"/>
                </a:solidFill>
                <a:latin typeface="Roboto" panose="02000000000000000000" pitchFamily="2" charset="0"/>
                <a:ea typeface="Roboto" panose="02000000000000000000" pitchFamily="2" charset="0"/>
                <a:cs typeface="Trebuchet MS"/>
              </a:rPr>
              <a:t> </a:t>
            </a:r>
            <a:r>
              <a:rPr lang="en-US" sz="3600" spc="15" dirty="0" err="1" smtClean="0">
                <a:solidFill>
                  <a:srgbClr val="FEFFFD"/>
                </a:solidFill>
                <a:latin typeface="Roboto" panose="02000000000000000000" pitchFamily="2" charset="0"/>
                <a:ea typeface="Roboto" panose="02000000000000000000" pitchFamily="2" charset="0"/>
                <a:cs typeface="Trebuchet MS"/>
              </a:rPr>
              <a:t>Pembuatan</a:t>
            </a:r>
            <a:r>
              <a:rPr lang="en-US" sz="3600" spc="15" dirty="0" smtClean="0">
                <a:solidFill>
                  <a:srgbClr val="FEFFFD"/>
                </a:solidFill>
                <a:latin typeface="Roboto" panose="02000000000000000000" pitchFamily="2" charset="0"/>
                <a:ea typeface="Roboto" panose="02000000000000000000" pitchFamily="2" charset="0"/>
                <a:cs typeface="Trebuchet MS"/>
              </a:rPr>
              <a:t> </a:t>
            </a:r>
            <a:r>
              <a:rPr lang="en-US" sz="3600" spc="15" dirty="0" err="1" smtClean="0">
                <a:solidFill>
                  <a:srgbClr val="FEFFFD"/>
                </a:solidFill>
                <a:latin typeface="Roboto" panose="02000000000000000000" pitchFamily="2" charset="0"/>
                <a:ea typeface="Roboto" panose="02000000000000000000" pitchFamily="2" charset="0"/>
                <a:cs typeface="Trebuchet MS"/>
              </a:rPr>
              <a:t>Prototipe</a:t>
            </a:r>
            <a:endParaRPr sz="3600" dirty="0">
              <a:latin typeface="Roboto" panose="02000000000000000000" pitchFamily="2" charset="0"/>
              <a:ea typeface="Roboto" panose="02000000000000000000" pitchFamily="2" charset="0"/>
              <a:cs typeface="Trebuchet MS"/>
            </a:endParaRPr>
          </a:p>
        </p:txBody>
      </p:sp>
      <p:sp>
        <p:nvSpPr>
          <p:cNvPr id="21" name="object 21"/>
          <p:cNvSpPr txBox="1"/>
          <p:nvPr/>
        </p:nvSpPr>
        <p:spPr>
          <a:xfrm>
            <a:off x="2713828" y="7568358"/>
            <a:ext cx="7420772" cy="566822"/>
          </a:xfrm>
          <a:prstGeom prst="rect">
            <a:avLst/>
          </a:prstGeom>
        </p:spPr>
        <p:txBody>
          <a:bodyPr vert="horz" wrap="square" lIns="0" tIns="12700" rIns="0" bIns="0" rtlCol="0">
            <a:spAutoFit/>
          </a:bodyPr>
          <a:lstStyle/>
          <a:p>
            <a:pPr marL="12700">
              <a:lnSpc>
                <a:spcPct val="100000"/>
              </a:lnSpc>
              <a:spcBef>
                <a:spcPts val="100"/>
              </a:spcBef>
            </a:pPr>
            <a:r>
              <a:rPr lang="en-US" sz="3600" spc="-10" dirty="0" err="1" smtClean="0">
                <a:solidFill>
                  <a:srgbClr val="FEFFFD"/>
                </a:solidFill>
                <a:latin typeface="Roboto" panose="02000000000000000000" pitchFamily="2" charset="0"/>
                <a:ea typeface="Roboto" panose="02000000000000000000" pitchFamily="2" charset="0"/>
                <a:cs typeface="Trebuchet MS"/>
              </a:rPr>
              <a:t>Pengembangan</a:t>
            </a:r>
            <a:r>
              <a:rPr lang="en-US" sz="3600" spc="-10" dirty="0" smtClean="0">
                <a:solidFill>
                  <a:srgbClr val="FEFFFD"/>
                </a:solidFill>
                <a:latin typeface="Roboto" panose="02000000000000000000" pitchFamily="2" charset="0"/>
                <a:ea typeface="Roboto" panose="02000000000000000000" pitchFamily="2" charset="0"/>
                <a:cs typeface="Trebuchet MS"/>
              </a:rPr>
              <a:t> </a:t>
            </a:r>
            <a:r>
              <a:rPr lang="en-US" sz="3600" spc="-10" dirty="0" err="1" smtClean="0">
                <a:solidFill>
                  <a:srgbClr val="FEFFFD"/>
                </a:solidFill>
                <a:latin typeface="Roboto" panose="02000000000000000000" pitchFamily="2" charset="0"/>
                <a:ea typeface="Roboto" panose="02000000000000000000" pitchFamily="2" charset="0"/>
                <a:cs typeface="Trebuchet MS"/>
              </a:rPr>
              <a:t>Perangkat</a:t>
            </a:r>
            <a:r>
              <a:rPr lang="en-US" sz="3600" spc="-10" dirty="0" smtClean="0">
                <a:solidFill>
                  <a:srgbClr val="FEFFFD"/>
                </a:solidFill>
                <a:latin typeface="Roboto" panose="02000000000000000000" pitchFamily="2" charset="0"/>
                <a:ea typeface="Roboto" panose="02000000000000000000" pitchFamily="2" charset="0"/>
                <a:cs typeface="Trebuchet MS"/>
              </a:rPr>
              <a:t> </a:t>
            </a:r>
            <a:r>
              <a:rPr lang="en-US" sz="3600" spc="-10" dirty="0" err="1" smtClean="0">
                <a:solidFill>
                  <a:srgbClr val="FEFFFD"/>
                </a:solidFill>
                <a:latin typeface="Roboto" panose="02000000000000000000" pitchFamily="2" charset="0"/>
                <a:ea typeface="Roboto" panose="02000000000000000000" pitchFamily="2" charset="0"/>
                <a:cs typeface="Trebuchet MS"/>
              </a:rPr>
              <a:t>Lunak</a:t>
            </a:r>
            <a:endParaRPr sz="3600" dirty="0">
              <a:latin typeface="Roboto" panose="02000000000000000000" pitchFamily="2" charset="0"/>
              <a:ea typeface="Roboto" panose="02000000000000000000" pitchFamily="2" charset="0"/>
              <a:cs typeface="Trebuchet MS"/>
            </a:endParaRPr>
          </a:p>
        </p:txBody>
      </p:sp>
      <p:sp>
        <p:nvSpPr>
          <p:cNvPr id="22" name="object 22"/>
          <p:cNvSpPr txBox="1"/>
          <p:nvPr/>
        </p:nvSpPr>
        <p:spPr>
          <a:xfrm>
            <a:off x="2718908" y="8803439"/>
            <a:ext cx="4372772" cy="566822"/>
          </a:xfrm>
          <a:prstGeom prst="rect">
            <a:avLst/>
          </a:prstGeom>
        </p:spPr>
        <p:txBody>
          <a:bodyPr vert="horz" wrap="square" lIns="0" tIns="12700" rIns="0" bIns="0" rtlCol="0">
            <a:spAutoFit/>
          </a:bodyPr>
          <a:lstStyle/>
          <a:p>
            <a:pPr marL="12700">
              <a:lnSpc>
                <a:spcPct val="100000"/>
              </a:lnSpc>
              <a:spcBef>
                <a:spcPts val="100"/>
              </a:spcBef>
            </a:pPr>
            <a:r>
              <a:rPr lang="en-US" sz="3600" spc="-5" dirty="0" err="1" smtClean="0">
                <a:solidFill>
                  <a:srgbClr val="FEFFFD"/>
                </a:solidFill>
                <a:latin typeface="Roboto" panose="02000000000000000000" pitchFamily="2" charset="0"/>
                <a:ea typeface="Roboto" panose="02000000000000000000" pitchFamily="2" charset="0"/>
                <a:cs typeface="Trebuchet MS"/>
              </a:rPr>
              <a:t>Percobaan</a:t>
            </a:r>
            <a:endParaRPr sz="2700" dirty="0">
              <a:latin typeface="Roboto" panose="02000000000000000000" pitchFamily="2" charset="0"/>
              <a:ea typeface="Roboto" panose="02000000000000000000" pitchFamily="2" charset="0"/>
              <a:cs typeface="Trebuchet MS"/>
            </a:endParaRPr>
          </a:p>
        </p:txBody>
      </p:sp>
      <p:sp>
        <p:nvSpPr>
          <p:cNvPr id="23" name="object 23"/>
          <p:cNvSpPr txBox="1">
            <a:spLocks noGrp="1"/>
          </p:cNvSpPr>
          <p:nvPr>
            <p:ph type="title"/>
          </p:nvPr>
        </p:nvSpPr>
        <p:spPr>
          <a:xfrm>
            <a:off x="1256630" y="647700"/>
            <a:ext cx="5144170" cy="570669"/>
          </a:xfrm>
          <a:prstGeom prst="rect">
            <a:avLst/>
          </a:prstGeom>
        </p:spPr>
        <p:txBody>
          <a:bodyPr vert="horz" wrap="square" lIns="0" tIns="16510" rIns="0" bIns="0" rtlCol="0">
            <a:spAutoFit/>
          </a:bodyPr>
          <a:lstStyle/>
          <a:p>
            <a:pPr marL="12700">
              <a:lnSpc>
                <a:spcPct val="100000"/>
              </a:lnSpc>
              <a:spcBef>
                <a:spcPts val="130"/>
              </a:spcBef>
            </a:pPr>
            <a:r>
              <a:rPr sz="3600" b="1" spc="15" dirty="0">
                <a:solidFill>
                  <a:srgbClr val="FEFFFD"/>
                </a:solidFill>
                <a:latin typeface="Roboto"/>
                <a:cs typeface="Roboto"/>
              </a:rPr>
              <a:t>METODE</a:t>
            </a:r>
            <a:r>
              <a:rPr sz="3600" b="1" spc="-50" dirty="0">
                <a:solidFill>
                  <a:srgbClr val="FEFFFD"/>
                </a:solidFill>
                <a:latin typeface="Roboto"/>
                <a:cs typeface="Roboto"/>
              </a:rPr>
              <a:t> </a:t>
            </a:r>
            <a:r>
              <a:rPr sz="3600" b="1" spc="10" dirty="0">
                <a:solidFill>
                  <a:srgbClr val="FEFFFD"/>
                </a:solidFill>
                <a:latin typeface="Roboto"/>
                <a:cs typeface="Roboto"/>
              </a:rPr>
              <a:t>PENELITIAN</a:t>
            </a:r>
            <a:endParaRPr sz="3600" dirty="0">
              <a:latin typeface="Roboto"/>
              <a:cs typeface="Roboto"/>
            </a:endParaRPr>
          </a:p>
        </p:txBody>
      </p:sp>
      <p:sp>
        <p:nvSpPr>
          <p:cNvPr id="24" name="object 24"/>
          <p:cNvSpPr txBox="1"/>
          <p:nvPr/>
        </p:nvSpPr>
        <p:spPr>
          <a:xfrm>
            <a:off x="1256630" y="1839578"/>
            <a:ext cx="15964570" cy="1823191"/>
          </a:xfrm>
          <a:prstGeom prst="rect">
            <a:avLst/>
          </a:prstGeom>
        </p:spPr>
        <p:txBody>
          <a:bodyPr vert="horz" wrap="square" lIns="0" tIns="11430" rIns="0" bIns="0" rtlCol="0">
            <a:spAutoFit/>
          </a:bodyPr>
          <a:lstStyle/>
          <a:p>
            <a:pPr marL="12700" marR="5080">
              <a:lnSpc>
                <a:spcPct val="108600"/>
              </a:lnSpc>
              <a:spcBef>
                <a:spcPts val="90"/>
              </a:spcBef>
            </a:pPr>
            <a:r>
              <a:rPr sz="3600" spc="10" dirty="0">
                <a:solidFill>
                  <a:srgbClr val="FEFFFD"/>
                </a:solidFill>
                <a:latin typeface="Roboto"/>
                <a:cs typeface="Roboto"/>
              </a:rPr>
              <a:t>Metode yang digunakan dalam  pengembagan </a:t>
            </a:r>
            <a:r>
              <a:rPr sz="3600" spc="5" dirty="0">
                <a:solidFill>
                  <a:srgbClr val="FEFFFD"/>
                </a:solidFill>
                <a:latin typeface="Roboto"/>
                <a:cs typeface="Roboto"/>
              </a:rPr>
              <a:t>ini </a:t>
            </a:r>
            <a:r>
              <a:rPr sz="3600" spc="10" dirty="0">
                <a:solidFill>
                  <a:srgbClr val="FEFFFD"/>
                </a:solidFill>
                <a:latin typeface="Roboto"/>
                <a:cs typeface="Roboto"/>
              </a:rPr>
              <a:t>adalah Software  Development Life Cycle (SDLC), yang  dimana kita membaginya ke beberapa  </a:t>
            </a:r>
            <a:r>
              <a:rPr sz="3600" spc="5" dirty="0">
                <a:solidFill>
                  <a:srgbClr val="FEFFFD"/>
                </a:solidFill>
                <a:latin typeface="Roboto"/>
                <a:cs typeface="Roboto"/>
              </a:rPr>
              <a:t>fase, </a:t>
            </a:r>
            <a:r>
              <a:rPr sz="3600" spc="10" dirty="0">
                <a:solidFill>
                  <a:srgbClr val="FEFFFD"/>
                </a:solidFill>
                <a:latin typeface="Roboto"/>
                <a:cs typeface="Roboto"/>
              </a:rPr>
              <a:t>antara</a:t>
            </a:r>
            <a:r>
              <a:rPr sz="3600" dirty="0">
                <a:solidFill>
                  <a:srgbClr val="FEFFFD"/>
                </a:solidFill>
                <a:latin typeface="Roboto"/>
                <a:cs typeface="Roboto"/>
              </a:rPr>
              <a:t> </a:t>
            </a:r>
            <a:r>
              <a:rPr sz="3600" spc="5" dirty="0">
                <a:solidFill>
                  <a:srgbClr val="FEFFFD"/>
                </a:solidFill>
                <a:latin typeface="Roboto"/>
                <a:cs typeface="Roboto"/>
              </a:rPr>
              <a:t>lain:</a:t>
            </a:r>
            <a:endParaRPr sz="3600" dirty="0">
              <a:latin typeface="Roboto"/>
              <a:cs typeface="Roboto"/>
            </a:endParaRPr>
          </a:p>
        </p:txBody>
      </p:sp>
    </p:spTree>
    <p:extLst>
      <p:ext uri="{BB962C8B-B14F-4D97-AF65-F5344CB8AC3E}">
        <p14:creationId xmlns:p14="http://schemas.microsoft.com/office/powerpoint/2010/main" val="3964581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E2D2D"/>
          </a:solidFill>
        </p:spPr>
        <p:txBody>
          <a:bodyPr wrap="square" lIns="0" tIns="0" rIns="0" bIns="0" rtlCol="0"/>
          <a:lstStyle/>
          <a:p>
            <a:endParaRPr/>
          </a:p>
        </p:txBody>
      </p:sp>
      <p:sp>
        <p:nvSpPr>
          <p:cNvPr id="23" name="object 23"/>
          <p:cNvSpPr txBox="1">
            <a:spLocks noGrp="1"/>
          </p:cNvSpPr>
          <p:nvPr>
            <p:ph type="title"/>
          </p:nvPr>
        </p:nvSpPr>
        <p:spPr>
          <a:xfrm>
            <a:off x="1256630" y="647700"/>
            <a:ext cx="5144170" cy="570669"/>
          </a:xfrm>
          <a:prstGeom prst="rect">
            <a:avLst/>
          </a:prstGeom>
        </p:spPr>
        <p:txBody>
          <a:bodyPr vert="horz" wrap="square" lIns="0" tIns="16510" rIns="0" bIns="0" rtlCol="0">
            <a:spAutoFit/>
          </a:bodyPr>
          <a:lstStyle/>
          <a:p>
            <a:pPr marL="12700">
              <a:lnSpc>
                <a:spcPct val="100000"/>
              </a:lnSpc>
              <a:spcBef>
                <a:spcPts val="130"/>
              </a:spcBef>
            </a:pPr>
            <a:r>
              <a:rPr lang="en-US" sz="3600" b="1" spc="15" dirty="0" smtClean="0">
                <a:solidFill>
                  <a:srgbClr val="FEFFFD"/>
                </a:solidFill>
                <a:latin typeface="Roboto"/>
                <a:cs typeface="Roboto"/>
              </a:rPr>
              <a:t>1) </a:t>
            </a:r>
            <a:r>
              <a:rPr lang="en-US" sz="3600" b="1" spc="15" dirty="0" err="1" smtClean="0">
                <a:solidFill>
                  <a:srgbClr val="FEFFFD"/>
                </a:solidFill>
                <a:latin typeface="Roboto"/>
                <a:cs typeface="Roboto"/>
              </a:rPr>
              <a:t>Perencanaan</a:t>
            </a:r>
            <a:endParaRPr sz="3600" dirty="0">
              <a:latin typeface="Roboto"/>
              <a:cs typeface="Roboto"/>
            </a:endParaRPr>
          </a:p>
        </p:txBody>
      </p:sp>
      <p:sp>
        <p:nvSpPr>
          <p:cNvPr id="24" name="object 24"/>
          <p:cNvSpPr txBox="1"/>
          <p:nvPr/>
        </p:nvSpPr>
        <p:spPr>
          <a:xfrm>
            <a:off x="1256630" y="1839578"/>
            <a:ext cx="15964570" cy="4842608"/>
          </a:xfrm>
          <a:prstGeom prst="rect">
            <a:avLst/>
          </a:prstGeom>
        </p:spPr>
        <p:txBody>
          <a:bodyPr vert="horz" wrap="square" lIns="0" tIns="11430" rIns="0" bIns="0" rtlCol="0">
            <a:spAutoFit/>
          </a:bodyPr>
          <a:lstStyle/>
          <a:p>
            <a:pPr marL="12700" marR="5080">
              <a:lnSpc>
                <a:spcPct val="108600"/>
              </a:lnSpc>
              <a:spcBef>
                <a:spcPts val="90"/>
              </a:spcBef>
            </a:pPr>
            <a:r>
              <a:rPr lang="id-ID" sz="3600" spc="10" dirty="0" smtClean="0">
                <a:solidFill>
                  <a:srgbClr val="FEFFFD"/>
                </a:solidFill>
                <a:latin typeface="Roboto"/>
                <a:cs typeface="Roboto"/>
              </a:rPr>
              <a:t>Pengguna </a:t>
            </a:r>
            <a:r>
              <a:rPr lang="en-US" sz="3600" spc="10" dirty="0" err="1" smtClean="0">
                <a:solidFill>
                  <a:srgbClr val="FEFFFD"/>
                </a:solidFill>
                <a:latin typeface="Roboto"/>
                <a:cs typeface="Roboto"/>
              </a:rPr>
              <a:t>diasumsikan</a:t>
            </a:r>
            <a:r>
              <a:rPr lang="en-US" sz="3600" spc="10" dirty="0" smtClean="0">
                <a:solidFill>
                  <a:srgbClr val="FEFFFD"/>
                </a:solidFill>
                <a:latin typeface="Roboto"/>
                <a:cs typeface="Roboto"/>
              </a:rPr>
              <a:t> </a:t>
            </a:r>
            <a:r>
              <a:rPr lang="id-ID" sz="3600" spc="10" dirty="0" smtClean="0">
                <a:solidFill>
                  <a:srgbClr val="FEFFFD"/>
                </a:solidFill>
                <a:latin typeface="Roboto"/>
                <a:cs typeface="Roboto"/>
              </a:rPr>
              <a:t>merupakan </a:t>
            </a:r>
            <a:r>
              <a:rPr lang="en-US" sz="3600" spc="10" dirty="0" err="1" smtClean="0">
                <a:solidFill>
                  <a:srgbClr val="FEFFFD"/>
                </a:solidFill>
                <a:latin typeface="Roboto"/>
                <a:cs typeface="Roboto"/>
              </a:rPr>
              <a:t>pelajar</a:t>
            </a:r>
            <a:r>
              <a:rPr lang="en-US" sz="3600" spc="10" dirty="0" smtClean="0">
                <a:solidFill>
                  <a:srgbClr val="FEFFFD"/>
                </a:solidFill>
                <a:latin typeface="Roboto"/>
                <a:cs typeface="Roboto"/>
              </a:rPr>
              <a:t> yang </a:t>
            </a:r>
            <a:r>
              <a:rPr lang="en-US" sz="3600" spc="10" dirty="0" err="1" smtClean="0">
                <a:solidFill>
                  <a:srgbClr val="FEFFFD"/>
                </a:solidFill>
                <a:latin typeface="Roboto"/>
                <a:cs typeface="Roboto"/>
              </a:rPr>
              <a:t>sedang</a:t>
            </a:r>
            <a:r>
              <a:rPr lang="en-US" sz="3600" spc="10" dirty="0" smtClean="0">
                <a:solidFill>
                  <a:srgbClr val="FEFFFD"/>
                </a:solidFill>
                <a:latin typeface="Roboto"/>
                <a:cs typeface="Roboto"/>
              </a:rPr>
              <a:t> </a:t>
            </a:r>
            <a:r>
              <a:rPr lang="id-ID" sz="3600" spc="10" dirty="0" smtClean="0">
                <a:solidFill>
                  <a:srgbClr val="FEFFFD"/>
                </a:solidFill>
                <a:latin typeface="Roboto"/>
                <a:cs typeface="Roboto"/>
              </a:rPr>
              <a:t>mempelajari bagian dan fungsi organ tubuh manusia pada mata pelajaran IPA. Pada awal aplikasi, pengguna diberi opsi untuk memulai pembelajaran, melihat halaman bantuan terkait dengan aplikasi, dan menutup atau keluar dari aplikasi. Jika opsi mulai dipilih, maka akan tampil daftar organ tubuh manusia yang jika ditekan, maka masing-masing dapat menampilkan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penjelasan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terkait</a:t>
            </a:r>
            <a:r>
              <a:rPr lang="en-US" sz="3600" spc="10" dirty="0" smtClean="0">
                <a:solidFill>
                  <a:srgbClr val="FEFFFD"/>
                </a:solidFill>
                <a:latin typeface="Roboto"/>
                <a:cs typeface="Roboto"/>
              </a:rPr>
              <a:t> organ yang </a:t>
            </a:r>
            <a:r>
              <a:rPr lang="en-US" sz="3600" spc="10" dirty="0" err="1" smtClean="0">
                <a:solidFill>
                  <a:srgbClr val="FEFFFD"/>
                </a:solidFill>
                <a:latin typeface="Roboto"/>
                <a:cs typeface="Roboto"/>
              </a:rPr>
              <a:t>dipilih</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kemudian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dapat</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diteruskan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ke</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visualisasi</a:t>
            </a:r>
            <a:r>
              <a:rPr lang="en-US" sz="3600" spc="10" dirty="0" smtClean="0">
                <a:solidFill>
                  <a:srgbClr val="FEFFFD"/>
                </a:solidFill>
                <a:latin typeface="Roboto"/>
                <a:cs typeface="Roboto"/>
              </a:rPr>
              <a:t> </a:t>
            </a:r>
            <a:r>
              <a:rPr lang="id-ID" sz="3600" spc="10" dirty="0" smtClean="0">
                <a:solidFill>
                  <a:srgbClr val="FEFFFD"/>
                </a:solidFill>
                <a:latin typeface="Roboto"/>
                <a:cs typeface="Roboto"/>
              </a:rPr>
              <a:t>objek 3D dari organ </a:t>
            </a:r>
            <a:r>
              <a:rPr lang="en-US" sz="3600" spc="10" dirty="0" err="1" smtClean="0">
                <a:solidFill>
                  <a:srgbClr val="FEFFFD"/>
                </a:solidFill>
                <a:latin typeface="Roboto"/>
                <a:cs typeface="Roboto"/>
              </a:rPr>
              <a:t>tersebut</a:t>
            </a:r>
            <a:r>
              <a:rPr lang="en-US" sz="3600" spc="10" dirty="0" smtClean="0">
                <a:solidFill>
                  <a:srgbClr val="FEFFFD"/>
                </a:solidFill>
                <a:latin typeface="Roboto"/>
                <a:cs typeface="Roboto"/>
              </a:rPr>
              <a:t> di </a:t>
            </a:r>
            <a:r>
              <a:rPr lang="en-US" sz="3600" spc="10" dirty="0" err="1" smtClean="0">
                <a:solidFill>
                  <a:srgbClr val="FEFFFD"/>
                </a:solidFill>
                <a:latin typeface="Roboto"/>
                <a:cs typeface="Roboto"/>
              </a:rPr>
              <a:t>dunia</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nyata</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melalui</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kamera</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perangkat</a:t>
            </a:r>
            <a:r>
              <a:rPr lang="en-US" sz="3600" spc="10" dirty="0" smtClean="0">
                <a:solidFill>
                  <a:srgbClr val="FEFFFD"/>
                </a:solidFill>
                <a:latin typeface="Roboto"/>
                <a:cs typeface="Roboto"/>
              </a:rPr>
              <a:t> android </a:t>
            </a:r>
            <a:r>
              <a:rPr lang="en-US" sz="3600" spc="10" dirty="0" err="1" smtClean="0">
                <a:solidFill>
                  <a:srgbClr val="FEFFFD"/>
                </a:solidFill>
                <a:latin typeface="Roboto"/>
                <a:cs typeface="Roboto"/>
              </a:rPr>
              <a:t>pengguna</a:t>
            </a:r>
            <a:r>
              <a:rPr lang="en-US" sz="3600" spc="10" dirty="0" smtClean="0">
                <a:solidFill>
                  <a:srgbClr val="FEFFFD"/>
                </a:solidFill>
                <a:latin typeface="Roboto"/>
                <a:cs typeface="Roboto"/>
              </a:rPr>
              <a:t>.</a:t>
            </a:r>
            <a:endParaRPr sz="3600" dirty="0">
              <a:latin typeface="Roboto"/>
              <a:cs typeface="Roboto"/>
            </a:endParaRPr>
          </a:p>
        </p:txBody>
      </p:sp>
    </p:spTree>
    <p:extLst>
      <p:ext uri="{BB962C8B-B14F-4D97-AF65-F5344CB8AC3E}">
        <p14:creationId xmlns:p14="http://schemas.microsoft.com/office/powerpoint/2010/main" val="3618932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E2D2D"/>
          </a:solidFill>
        </p:spPr>
        <p:txBody>
          <a:bodyPr wrap="square" lIns="0" tIns="0" rIns="0" bIns="0" rtlCol="0"/>
          <a:lstStyle/>
          <a:p>
            <a:endParaRPr/>
          </a:p>
        </p:txBody>
      </p:sp>
      <p:sp>
        <p:nvSpPr>
          <p:cNvPr id="23" name="object 23"/>
          <p:cNvSpPr txBox="1">
            <a:spLocks noGrp="1"/>
          </p:cNvSpPr>
          <p:nvPr>
            <p:ph type="title"/>
          </p:nvPr>
        </p:nvSpPr>
        <p:spPr>
          <a:xfrm>
            <a:off x="1256630" y="647700"/>
            <a:ext cx="8877970" cy="1124667"/>
          </a:xfrm>
          <a:prstGeom prst="rect">
            <a:avLst/>
          </a:prstGeom>
        </p:spPr>
        <p:txBody>
          <a:bodyPr vert="horz" wrap="square" lIns="0" tIns="16510" rIns="0" bIns="0" rtlCol="0">
            <a:spAutoFit/>
          </a:bodyPr>
          <a:lstStyle/>
          <a:p>
            <a:pPr marL="12700">
              <a:spcBef>
                <a:spcPts val="130"/>
              </a:spcBef>
            </a:pPr>
            <a:r>
              <a:rPr lang="en-US" sz="3600" b="1" spc="15" dirty="0">
                <a:solidFill>
                  <a:srgbClr val="FEFFFD"/>
                </a:solidFill>
                <a:latin typeface="Roboto"/>
                <a:cs typeface="Roboto"/>
              </a:rPr>
              <a:t>2</a:t>
            </a:r>
            <a:r>
              <a:rPr lang="en-US" sz="3600" b="1" spc="15" dirty="0" smtClean="0">
                <a:solidFill>
                  <a:srgbClr val="FEFFFD"/>
                </a:solidFill>
                <a:latin typeface="Roboto"/>
                <a:cs typeface="Roboto"/>
              </a:rPr>
              <a:t>) </a:t>
            </a:r>
            <a:r>
              <a:rPr lang="en-US" sz="3600" b="1" spc="-45" dirty="0" err="1">
                <a:solidFill>
                  <a:srgbClr val="FEFFFD"/>
                </a:solidFill>
              </a:rPr>
              <a:t>Mendefinisikan</a:t>
            </a:r>
            <a:r>
              <a:rPr lang="en-US" sz="3600" b="1" spc="-45" dirty="0">
                <a:solidFill>
                  <a:srgbClr val="FEFFFD"/>
                </a:solidFill>
              </a:rPr>
              <a:t> </a:t>
            </a:r>
            <a:r>
              <a:rPr lang="en-US" sz="3600" b="1" spc="-45" dirty="0" err="1">
                <a:solidFill>
                  <a:srgbClr val="FEFFFD"/>
                </a:solidFill>
              </a:rPr>
              <a:t>Kebutuhan</a:t>
            </a:r>
            <a:r>
              <a:rPr lang="en-US" sz="3600" b="1" dirty="0"/>
              <a:t/>
            </a:r>
            <a:br>
              <a:rPr lang="en-US" sz="3600" b="1" dirty="0"/>
            </a:br>
            <a:r>
              <a:rPr lang="en-US" sz="3600" b="1" spc="15" dirty="0" smtClean="0">
                <a:solidFill>
                  <a:srgbClr val="FEFFFD"/>
                </a:solidFill>
                <a:latin typeface="Roboto"/>
                <a:cs typeface="Roboto"/>
              </a:rPr>
              <a:t> </a:t>
            </a:r>
            <a:endParaRPr sz="3600" b="1" dirty="0">
              <a:latin typeface="Roboto"/>
              <a:cs typeface="Roboto"/>
            </a:endParaRPr>
          </a:p>
        </p:txBody>
      </p:sp>
      <p:sp>
        <p:nvSpPr>
          <p:cNvPr id="24" name="object 24"/>
          <p:cNvSpPr txBox="1"/>
          <p:nvPr/>
        </p:nvSpPr>
        <p:spPr>
          <a:xfrm>
            <a:off x="1256630" y="1839578"/>
            <a:ext cx="15964570" cy="3056606"/>
          </a:xfrm>
          <a:prstGeom prst="rect">
            <a:avLst/>
          </a:prstGeom>
        </p:spPr>
        <p:txBody>
          <a:bodyPr vert="horz" wrap="square" lIns="0" tIns="11430" rIns="0" bIns="0" rtlCol="0">
            <a:spAutoFit/>
          </a:bodyPr>
          <a:lstStyle/>
          <a:p>
            <a:pPr marL="12700" marR="5080">
              <a:lnSpc>
                <a:spcPct val="108600"/>
              </a:lnSpc>
              <a:spcBef>
                <a:spcPts val="90"/>
              </a:spcBef>
            </a:pPr>
            <a:r>
              <a:rPr lang="en-US" sz="3600" spc="10" dirty="0" err="1" smtClean="0">
                <a:solidFill>
                  <a:srgbClr val="FEFFFD"/>
                </a:solidFill>
                <a:latin typeface="Roboto"/>
                <a:cs typeface="Roboto"/>
              </a:rPr>
              <a:t>Aplikasi</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dapat</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membuat</a:t>
            </a:r>
            <a:r>
              <a:rPr lang="en-US" sz="3600" spc="10" dirty="0" smtClean="0">
                <a:solidFill>
                  <a:srgbClr val="FEFFFD"/>
                </a:solidFill>
                <a:latin typeface="Roboto"/>
                <a:cs typeface="Roboto"/>
              </a:rPr>
              <a:t> </a:t>
            </a:r>
            <a:r>
              <a:rPr lang="en-US" sz="3600" spc="10" dirty="0">
                <a:solidFill>
                  <a:srgbClr val="FEFFFD"/>
                </a:solidFill>
                <a:latin typeface="Roboto"/>
                <a:cs typeface="Roboto"/>
              </a:rPr>
              <a:t>p</a:t>
            </a:r>
            <a:r>
              <a:rPr lang="id-ID" sz="3600" spc="10" dirty="0" smtClean="0">
                <a:solidFill>
                  <a:srgbClr val="FEFFFD"/>
                </a:solidFill>
                <a:latin typeface="Roboto"/>
                <a:cs typeface="Roboto"/>
              </a:rPr>
              <a:t>engguna</a:t>
            </a:r>
            <a:r>
              <a:rPr lang="en-US" sz="3600" spc="10" dirty="0" err="1" smtClean="0">
                <a:solidFill>
                  <a:srgbClr val="FEFFFD"/>
                </a:solidFill>
                <a:latin typeface="Roboto"/>
                <a:cs typeface="Roboto"/>
              </a:rPr>
              <a:t>nya</a:t>
            </a:r>
            <a:r>
              <a:rPr lang="id-ID" sz="3600" spc="10" dirty="0" smtClean="0">
                <a:solidFill>
                  <a:srgbClr val="FEFFFD"/>
                </a:solidFill>
                <a:latin typeface="Roboto"/>
                <a:cs typeface="Roboto"/>
              </a:rPr>
              <a:t> mengenali berbagai macam organ tubuh di dalam tubuh manusia </a:t>
            </a:r>
            <a:endParaRPr lang="en-US" sz="3600" spc="10" dirty="0" smtClean="0">
              <a:solidFill>
                <a:srgbClr val="FEFFFD"/>
              </a:solidFill>
              <a:latin typeface="Roboto"/>
              <a:cs typeface="Roboto"/>
            </a:endParaRPr>
          </a:p>
          <a:p>
            <a:pPr marL="12700" marR="5080">
              <a:lnSpc>
                <a:spcPct val="108600"/>
              </a:lnSpc>
              <a:spcBef>
                <a:spcPts val="90"/>
              </a:spcBef>
            </a:pPr>
            <a:endParaRPr lang="en-US" sz="3600" spc="10" dirty="0">
              <a:solidFill>
                <a:srgbClr val="FEFFFD"/>
              </a:solidFill>
              <a:latin typeface="Roboto"/>
              <a:cs typeface="Roboto"/>
            </a:endParaRPr>
          </a:p>
          <a:p>
            <a:pPr marL="12700" marR="5080">
              <a:lnSpc>
                <a:spcPct val="108600"/>
              </a:lnSpc>
              <a:spcBef>
                <a:spcPts val="90"/>
              </a:spcBef>
            </a:pPr>
            <a:r>
              <a:rPr lang="en-US" sz="3600" spc="10" dirty="0" err="1" smtClean="0">
                <a:solidFill>
                  <a:srgbClr val="FEFFFD"/>
                </a:solidFill>
                <a:latin typeface="Roboto"/>
                <a:cs typeface="Roboto"/>
              </a:rPr>
              <a:t>Aplikasi</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dapat</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membuat</a:t>
            </a:r>
            <a:r>
              <a:rPr lang="en-US" sz="3600" spc="10" dirty="0" smtClean="0">
                <a:solidFill>
                  <a:srgbClr val="FEFFFD"/>
                </a:solidFill>
                <a:latin typeface="Roboto"/>
                <a:cs typeface="Roboto"/>
              </a:rPr>
              <a:t> </a:t>
            </a:r>
            <a:r>
              <a:rPr lang="en-US" sz="3600" spc="10" dirty="0">
                <a:solidFill>
                  <a:srgbClr val="FEFFFD"/>
                </a:solidFill>
                <a:latin typeface="Roboto"/>
                <a:cs typeface="Roboto"/>
              </a:rPr>
              <a:t>p</a:t>
            </a:r>
            <a:r>
              <a:rPr lang="id-ID" sz="3600" spc="10" dirty="0" smtClean="0">
                <a:solidFill>
                  <a:srgbClr val="FEFFFD"/>
                </a:solidFill>
                <a:latin typeface="Roboto"/>
                <a:cs typeface="Roboto"/>
              </a:rPr>
              <a:t>engguna</a:t>
            </a:r>
            <a:r>
              <a:rPr lang="en-US" sz="3600" spc="10" dirty="0" err="1" smtClean="0">
                <a:solidFill>
                  <a:srgbClr val="FEFFFD"/>
                </a:solidFill>
                <a:latin typeface="Roboto"/>
                <a:cs typeface="Roboto"/>
              </a:rPr>
              <a:t>nya</a:t>
            </a:r>
            <a:r>
              <a:rPr lang="id-ID" sz="3600" spc="10" dirty="0" smtClean="0">
                <a:solidFill>
                  <a:srgbClr val="FEFFFD"/>
                </a:solidFill>
                <a:latin typeface="Roboto"/>
                <a:cs typeface="Roboto"/>
              </a:rPr>
              <a:t> mengetahui fungsi dari masing-masing organ tubuh manusia</a:t>
            </a:r>
            <a:endParaRPr sz="3600" dirty="0">
              <a:latin typeface="Roboto"/>
              <a:cs typeface="Roboto"/>
            </a:endParaRPr>
          </a:p>
        </p:txBody>
      </p:sp>
    </p:spTree>
    <p:extLst>
      <p:ext uri="{BB962C8B-B14F-4D97-AF65-F5344CB8AC3E}">
        <p14:creationId xmlns:p14="http://schemas.microsoft.com/office/powerpoint/2010/main" val="14311446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E2D2D"/>
          </a:solidFill>
        </p:spPr>
        <p:txBody>
          <a:bodyPr wrap="square" lIns="0" tIns="0" rIns="0" bIns="0" rtlCol="0"/>
          <a:lstStyle/>
          <a:p>
            <a:endParaRPr/>
          </a:p>
        </p:txBody>
      </p:sp>
      <p:sp>
        <p:nvSpPr>
          <p:cNvPr id="23" name="object 23"/>
          <p:cNvSpPr txBox="1">
            <a:spLocks noGrp="1"/>
          </p:cNvSpPr>
          <p:nvPr>
            <p:ph type="title"/>
          </p:nvPr>
        </p:nvSpPr>
        <p:spPr>
          <a:xfrm>
            <a:off x="1256630" y="647700"/>
            <a:ext cx="8877970" cy="1124667"/>
          </a:xfrm>
          <a:prstGeom prst="rect">
            <a:avLst/>
          </a:prstGeom>
        </p:spPr>
        <p:txBody>
          <a:bodyPr vert="horz" wrap="square" lIns="0" tIns="16510" rIns="0" bIns="0" rtlCol="0">
            <a:spAutoFit/>
          </a:bodyPr>
          <a:lstStyle/>
          <a:p>
            <a:pPr marL="12700">
              <a:spcBef>
                <a:spcPts val="130"/>
              </a:spcBef>
            </a:pPr>
            <a:r>
              <a:rPr lang="en-US" sz="3600" b="1" spc="15" dirty="0" smtClean="0">
                <a:solidFill>
                  <a:srgbClr val="FEFFFD"/>
                </a:solidFill>
                <a:latin typeface="Roboto"/>
                <a:cs typeface="Roboto"/>
              </a:rPr>
              <a:t>3) </a:t>
            </a:r>
            <a:r>
              <a:rPr lang="en-US" sz="3600" b="1" spc="15" dirty="0" err="1" smtClean="0">
                <a:solidFill>
                  <a:srgbClr val="FEFFFD"/>
                </a:solidFill>
                <a:latin typeface="Roboto"/>
                <a:cs typeface="Roboto"/>
              </a:rPr>
              <a:t>Desain</a:t>
            </a:r>
            <a:r>
              <a:rPr lang="en-US" sz="3600" b="1" spc="15" dirty="0" smtClean="0">
                <a:solidFill>
                  <a:srgbClr val="FEFFFD"/>
                </a:solidFill>
                <a:latin typeface="Roboto"/>
                <a:cs typeface="Roboto"/>
              </a:rPr>
              <a:t> </a:t>
            </a:r>
            <a:r>
              <a:rPr lang="en-US" sz="3600" b="1" spc="15" dirty="0" err="1" smtClean="0">
                <a:solidFill>
                  <a:srgbClr val="FEFFFD"/>
                </a:solidFill>
                <a:latin typeface="Roboto"/>
                <a:cs typeface="Roboto"/>
              </a:rPr>
              <a:t>dan</a:t>
            </a:r>
            <a:r>
              <a:rPr lang="en-US" sz="3600" b="1" spc="15" dirty="0" smtClean="0">
                <a:solidFill>
                  <a:srgbClr val="FEFFFD"/>
                </a:solidFill>
                <a:latin typeface="Roboto"/>
                <a:cs typeface="Roboto"/>
              </a:rPr>
              <a:t> </a:t>
            </a:r>
            <a:r>
              <a:rPr lang="en-US" sz="3600" b="1" spc="15" dirty="0" err="1" smtClean="0">
                <a:solidFill>
                  <a:srgbClr val="FEFFFD"/>
                </a:solidFill>
                <a:latin typeface="Roboto"/>
                <a:cs typeface="Roboto"/>
              </a:rPr>
              <a:t>Prototipe</a:t>
            </a:r>
            <a:r>
              <a:rPr lang="en-US" sz="3600" b="1" dirty="0"/>
              <a:t/>
            </a:r>
            <a:br>
              <a:rPr lang="en-US" sz="3600" b="1" dirty="0"/>
            </a:br>
            <a:r>
              <a:rPr lang="en-US" sz="3600" b="1" spc="15" dirty="0" smtClean="0">
                <a:solidFill>
                  <a:srgbClr val="FEFFFD"/>
                </a:solidFill>
                <a:latin typeface="Roboto"/>
                <a:cs typeface="Roboto"/>
              </a:rPr>
              <a:t> </a:t>
            </a:r>
            <a:endParaRPr sz="3600" b="1" dirty="0">
              <a:latin typeface="Roboto"/>
              <a:cs typeface="Roboto"/>
            </a:endParaRPr>
          </a:p>
        </p:txBody>
      </p:sp>
      <p:pic>
        <p:nvPicPr>
          <p:cNvPr id="3" name="Picture 2"/>
          <p:cNvPicPr>
            <a:picLocks noChangeAspect="1"/>
          </p:cNvPicPr>
          <p:nvPr/>
        </p:nvPicPr>
        <p:blipFill rotWithShape="1">
          <a:blip r:embed="rId2"/>
          <a:srcRect l="23646" t="25000" r="16032" b="12500"/>
          <a:stretch/>
        </p:blipFill>
        <p:spPr>
          <a:xfrm>
            <a:off x="1256630" y="2412446"/>
            <a:ext cx="10988040" cy="6400800"/>
          </a:xfrm>
          <a:prstGeom prst="rect">
            <a:avLst/>
          </a:prstGeom>
        </p:spPr>
      </p:pic>
      <p:sp>
        <p:nvSpPr>
          <p:cNvPr id="7" name="object 24"/>
          <p:cNvSpPr txBox="1"/>
          <p:nvPr/>
        </p:nvSpPr>
        <p:spPr>
          <a:xfrm>
            <a:off x="12877800" y="4701250"/>
            <a:ext cx="5181600" cy="1823191"/>
          </a:xfrm>
          <a:prstGeom prst="rect">
            <a:avLst/>
          </a:prstGeom>
        </p:spPr>
        <p:txBody>
          <a:bodyPr vert="horz" wrap="square" lIns="0" tIns="11430" rIns="0" bIns="0" rtlCol="0">
            <a:spAutoFit/>
          </a:bodyPr>
          <a:lstStyle/>
          <a:p>
            <a:pPr marL="12700" marR="5080">
              <a:lnSpc>
                <a:spcPct val="108600"/>
              </a:lnSpc>
              <a:spcBef>
                <a:spcPts val="90"/>
              </a:spcBef>
            </a:pPr>
            <a:r>
              <a:rPr lang="en-US" sz="3600" spc="10" dirty="0" err="1" smtClean="0">
                <a:solidFill>
                  <a:srgbClr val="FEFFFD"/>
                </a:solidFill>
                <a:latin typeface="Roboto"/>
                <a:cs typeface="Roboto"/>
              </a:rPr>
              <a:t>Penggunaan</a:t>
            </a:r>
            <a:r>
              <a:rPr lang="en-US" sz="3600" spc="10" dirty="0" smtClean="0">
                <a:solidFill>
                  <a:srgbClr val="FEFFFD"/>
                </a:solidFill>
                <a:latin typeface="Roboto"/>
                <a:cs typeface="Roboto"/>
              </a:rPr>
              <a:t> flowchart </a:t>
            </a:r>
            <a:r>
              <a:rPr lang="en-US" sz="3600" spc="10" dirty="0" err="1" smtClean="0">
                <a:solidFill>
                  <a:srgbClr val="FEFFFD"/>
                </a:solidFill>
                <a:latin typeface="Roboto"/>
                <a:cs typeface="Roboto"/>
              </a:rPr>
              <a:t>untuk</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memperlihatkan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alur</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dari</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aplikasi</a:t>
            </a:r>
            <a:r>
              <a:rPr lang="en-US" sz="3600" spc="10" dirty="0" smtClean="0">
                <a:solidFill>
                  <a:srgbClr val="FEFFFD"/>
                </a:solidFill>
                <a:latin typeface="Roboto"/>
                <a:cs typeface="Roboto"/>
              </a:rPr>
              <a:t>.</a:t>
            </a:r>
            <a:endParaRPr sz="3600" dirty="0">
              <a:latin typeface="Roboto"/>
              <a:cs typeface="Roboto"/>
            </a:endParaRPr>
          </a:p>
        </p:txBody>
      </p:sp>
    </p:spTree>
    <p:extLst>
      <p:ext uri="{BB962C8B-B14F-4D97-AF65-F5344CB8AC3E}">
        <p14:creationId xmlns:p14="http://schemas.microsoft.com/office/powerpoint/2010/main" val="2620283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E2D2D"/>
          </a:solidFill>
        </p:spPr>
        <p:txBody>
          <a:bodyPr wrap="square" lIns="0" tIns="0" rIns="0" bIns="0" rtlCol="0"/>
          <a:lstStyle/>
          <a:p>
            <a:endParaRPr/>
          </a:p>
        </p:txBody>
      </p:sp>
      <p:sp>
        <p:nvSpPr>
          <p:cNvPr id="24" name="object 24"/>
          <p:cNvSpPr txBox="1"/>
          <p:nvPr/>
        </p:nvSpPr>
        <p:spPr>
          <a:xfrm>
            <a:off x="8839200" y="1866900"/>
            <a:ext cx="9220200" cy="1823191"/>
          </a:xfrm>
          <a:prstGeom prst="rect">
            <a:avLst/>
          </a:prstGeom>
        </p:spPr>
        <p:txBody>
          <a:bodyPr vert="horz" wrap="square" lIns="0" tIns="11430" rIns="0" bIns="0" rtlCol="0">
            <a:spAutoFit/>
          </a:bodyPr>
          <a:lstStyle/>
          <a:p>
            <a:pPr marL="12700" marR="5080">
              <a:lnSpc>
                <a:spcPct val="108600"/>
              </a:lnSpc>
              <a:spcBef>
                <a:spcPts val="90"/>
              </a:spcBef>
            </a:pPr>
            <a:r>
              <a:rPr lang="en-US" sz="3600" spc="10" dirty="0" err="1" smtClean="0">
                <a:solidFill>
                  <a:srgbClr val="FEFFFD"/>
                </a:solidFill>
                <a:latin typeface="Roboto"/>
                <a:cs typeface="Roboto"/>
              </a:rPr>
              <a:t>Penggunaan</a:t>
            </a:r>
            <a:r>
              <a:rPr lang="en-US" sz="3600" spc="10" dirty="0" smtClean="0">
                <a:solidFill>
                  <a:srgbClr val="FEFFFD"/>
                </a:solidFill>
                <a:latin typeface="Roboto"/>
                <a:cs typeface="Roboto"/>
              </a:rPr>
              <a:t> storyboard </a:t>
            </a:r>
            <a:r>
              <a:rPr lang="en-US" sz="3600" spc="10" dirty="0" err="1" smtClean="0">
                <a:solidFill>
                  <a:srgbClr val="FEFFFD"/>
                </a:solidFill>
                <a:latin typeface="Roboto"/>
                <a:cs typeface="Roboto"/>
              </a:rPr>
              <a:t>untuk</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memperlihatkan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desain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tampilan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antarmuka</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alur</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dari</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aplikasi</a:t>
            </a:r>
            <a:r>
              <a:rPr lang="en-US" sz="3600" spc="10" dirty="0" smtClean="0">
                <a:solidFill>
                  <a:srgbClr val="FEFFFD"/>
                </a:solidFill>
                <a:latin typeface="Roboto"/>
                <a:cs typeface="Roboto"/>
              </a:rPr>
              <a:t> yang </a:t>
            </a:r>
            <a:r>
              <a:rPr lang="en-US" sz="3600" spc="10" dirty="0" err="1" smtClean="0">
                <a:solidFill>
                  <a:srgbClr val="FEFFFD"/>
                </a:solidFill>
                <a:latin typeface="Roboto"/>
                <a:cs typeface="Roboto"/>
              </a:rPr>
              <a:t>akan</a:t>
            </a:r>
            <a:r>
              <a:rPr lang="en-US" sz="3600" spc="10" dirty="0" smtClean="0">
                <a:solidFill>
                  <a:srgbClr val="FEFFFD"/>
                </a:solidFill>
                <a:latin typeface="Roboto"/>
                <a:cs typeface="Roboto"/>
              </a:rPr>
              <a:t> </a:t>
            </a:r>
            <a:r>
              <a:rPr lang="en-US" sz="3600" spc="10" dirty="0" err="1" smtClean="0">
                <a:solidFill>
                  <a:srgbClr val="FEFFFD"/>
                </a:solidFill>
                <a:latin typeface="Roboto"/>
                <a:cs typeface="Roboto"/>
              </a:rPr>
              <a:t>dibuat</a:t>
            </a:r>
            <a:r>
              <a:rPr lang="en-US" sz="3600" spc="10" dirty="0" smtClean="0">
                <a:solidFill>
                  <a:srgbClr val="FEFFFD"/>
                </a:solidFill>
                <a:latin typeface="Roboto"/>
                <a:cs typeface="Roboto"/>
              </a:rPr>
              <a:t>.</a:t>
            </a:r>
            <a:endParaRPr sz="3600" dirty="0">
              <a:latin typeface="Roboto"/>
              <a:cs typeface="Roboto"/>
            </a:endParaRPr>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66700"/>
            <a:ext cx="11214976" cy="9791700"/>
          </a:xfrm>
          <a:prstGeom prst="rect">
            <a:avLst/>
          </a:prstGeom>
        </p:spPr>
      </p:pic>
    </p:spTree>
    <p:extLst>
      <p:ext uri="{BB962C8B-B14F-4D97-AF65-F5344CB8AC3E}">
        <p14:creationId xmlns:p14="http://schemas.microsoft.com/office/powerpoint/2010/main" val="1893223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E2D2D"/>
          </a:solidFill>
        </p:spPr>
        <p:txBody>
          <a:bodyPr wrap="square" lIns="0" tIns="0" rIns="0" bIns="0" rtlCol="0"/>
          <a:lstStyle/>
          <a:p>
            <a:endParaRPr/>
          </a:p>
        </p:txBody>
      </p:sp>
      <p:sp>
        <p:nvSpPr>
          <p:cNvPr id="23" name="object 23"/>
          <p:cNvSpPr txBox="1">
            <a:spLocks noGrp="1"/>
          </p:cNvSpPr>
          <p:nvPr>
            <p:ph type="title"/>
          </p:nvPr>
        </p:nvSpPr>
        <p:spPr>
          <a:xfrm>
            <a:off x="1256630" y="647700"/>
            <a:ext cx="8877970" cy="570669"/>
          </a:xfrm>
          <a:prstGeom prst="rect">
            <a:avLst/>
          </a:prstGeom>
        </p:spPr>
        <p:txBody>
          <a:bodyPr vert="horz" wrap="square" lIns="0" tIns="16510" rIns="0" bIns="0" rtlCol="0">
            <a:spAutoFit/>
          </a:bodyPr>
          <a:lstStyle/>
          <a:p>
            <a:pPr marL="12700">
              <a:spcBef>
                <a:spcPts val="130"/>
              </a:spcBef>
            </a:pPr>
            <a:r>
              <a:rPr lang="en-US" sz="3600" b="1" spc="15" dirty="0">
                <a:solidFill>
                  <a:srgbClr val="FEFFFD"/>
                </a:solidFill>
                <a:latin typeface="Roboto"/>
                <a:cs typeface="Roboto"/>
              </a:rPr>
              <a:t>4</a:t>
            </a:r>
            <a:r>
              <a:rPr lang="en-US" sz="3600" b="1" spc="15" dirty="0" smtClean="0">
                <a:solidFill>
                  <a:srgbClr val="FEFFFD"/>
                </a:solidFill>
                <a:latin typeface="Roboto"/>
                <a:cs typeface="Roboto"/>
              </a:rPr>
              <a:t>) </a:t>
            </a:r>
            <a:r>
              <a:rPr lang="en-US" sz="3600" b="1" spc="15" dirty="0" err="1" smtClean="0">
                <a:solidFill>
                  <a:srgbClr val="FEFFFD"/>
                </a:solidFill>
                <a:latin typeface="Roboto"/>
                <a:cs typeface="Roboto"/>
              </a:rPr>
              <a:t>Pengembangan</a:t>
            </a:r>
            <a:r>
              <a:rPr lang="en-US" sz="3600" b="1" spc="15" dirty="0" smtClean="0">
                <a:solidFill>
                  <a:srgbClr val="FEFFFD"/>
                </a:solidFill>
                <a:latin typeface="Roboto"/>
                <a:cs typeface="Roboto"/>
              </a:rPr>
              <a:t> </a:t>
            </a:r>
            <a:r>
              <a:rPr lang="en-US" sz="3600" b="1" spc="15" dirty="0" err="1" smtClean="0">
                <a:solidFill>
                  <a:srgbClr val="FEFFFD"/>
                </a:solidFill>
                <a:latin typeface="Roboto"/>
                <a:cs typeface="Roboto"/>
              </a:rPr>
              <a:t>Perangkat</a:t>
            </a:r>
            <a:r>
              <a:rPr lang="en-US" sz="3600" b="1" spc="15" dirty="0" smtClean="0">
                <a:solidFill>
                  <a:srgbClr val="FEFFFD"/>
                </a:solidFill>
                <a:latin typeface="Roboto"/>
                <a:cs typeface="Roboto"/>
              </a:rPr>
              <a:t> </a:t>
            </a:r>
            <a:r>
              <a:rPr lang="en-US" sz="3600" b="1" spc="15" dirty="0" err="1" smtClean="0">
                <a:solidFill>
                  <a:srgbClr val="FEFFFD"/>
                </a:solidFill>
                <a:latin typeface="Roboto"/>
                <a:cs typeface="Roboto"/>
              </a:rPr>
              <a:t>Lunak</a:t>
            </a:r>
            <a:r>
              <a:rPr lang="en-US" sz="3600" b="1" spc="15" dirty="0" smtClean="0">
                <a:solidFill>
                  <a:srgbClr val="FEFFFD"/>
                </a:solidFill>
                <a:latin typeface="Roboto"/>
                <a:cs typeface="Roboto"/>
              </a:rPr>
              <a:t> </a:t>
            </a:r>
            <a:endParaRPr sz="3600" b="1" dirty="0">
              <a:latin typeface="Roboto"/>
              <a:cs typeface="Roboto"/>
            </a:endParaRPr>
          </a:p>
        </p:txBody>
      </p:sp>
      <p:graphicFrame>
        <p:nvGraphicFramePr>
          <p:cNvPr id="6" name="Table 5"/>
          <p:cNvGraphicFramePr>
            <a:graphicFrameLocks noGrp="1"/>
          </p:cNvGraphicFramePr>
          <p:nvPr>
            <p:extLst>
              <p:ext uri="{D42A27DB-BD31-4B8C-83A1-F6EECF244321}">
                <p14:modId xmlns:p14="http://schemas.microsoft.com/office/powerpoint/2010/main" val="1249711214"/>
              </p:ext>
            </p:extLst>
          </p:nvPr>
        </p:nvGraphicFramePr>
        <p:xfrm>
          <a:off x="1735163" y="2656420"/>
          <a:ext cx="10058400" cy="571500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782865770"/>
                    </a:ext>
                  </a:extLst>
                </a:gridCol>
                <a:gridCol w="3352800">
                  <a:extLst>
                    <a:ext uri="{9D8B030D-6E8A-4147-A177-3AD203B41FA5}">
                      <a16:colId xmlns:a16="http://schemas.microsoft.com/office/drawing/2014/main" val="484725029"/>
                    </a:ext>
                  </a:extLst>
                </a:gridCol>
                <a:gridCol w="3352800">
                  <a:extLst>
                    <a:ext uri="{9D8B030D-6E8A-4147-A177-3AD203B41FA5}">
                      <a16:colId xmlns:a16="http://schemas.microsoft.com/office/drawing/2014/main" val="3385315503"/>
                    </a:ext>
                  </a:extLst>
                </a:gridCol>
              </a:tblGrid>
              <a:tr h="555477">
                <a:tc>
                  <a:txBody>
                    <a:bodyPr/>
                    <a:lstStyle/>
                    <a:p>
                      <a:pPr algn="ctr"/>
                      <a:r>
                        <a:rPr lang="id-ID" dirty="0" smtClean="0"/>
                        <a:t>Persiapan</a:t>
                      </a:r>
                      <a:endParaRPr lang="id-ID" dirty="0"/>
                    </a:p>
                  </a:txBody>
                  <a:tcPr/>
                </a:tc>
                <a:tc>
                  <a:txBody>
                    <a:bodyPr/>
                    <a:lstStyle/>
                    <a:p>
                      <a:pPr algn="ctr"/>
                      <a:r>
                        <a:rPr lang="id-ID" dirty="0" smtClean="0"/>
                        <a:t>Pelaksanaan</a:t>
                      </a:r>
                      <a:endParaRPr lang="id-ID" dirty="0"/>
                    </a:p>
                  </a:txBody>
                  <a:tcPr/>
                </a:tc>
                <a:tc>
                  <a:txBody>
                    <a:bodyPr/>
                    <a:lstStyle/>
                    <a:p>
                      <a:pPr algn="ctr"/>
                      <a:r>
                        <a:rPr lang="id-ID" dirty="0" smtClean="0"/>
                        <a:t>Evaluasi</a:t>
                      </a:r>
                      <a:endParaRPr lang="id-ID" dirty="0"/>
                    </a:p>
                  </a:txBody>
                  <a:tcPr/>
                </a:tc>
                <a:extLst>
                  <a:ext uri="{0D108BD9-81ED-4DB2-BD59-A6C34878D82A}">
                    <a16:rowId xmlns:a16="http://schemas.microsoft.com/office/drawing/2014/main" val="3469486604"/>
                  </a:ext>
                </a:extLst>
              </a:tr>
              <a:tr h="5159523">
                <a:tc>
                  <a:txBody>
                    <a:bodyPr/>
                    <a:lstStyle/>
                    <a:p>
                      <a:endParaRPr lang="id-ID" dirty="0"/>
                    </a:p>
                  </a:txBody>
                  <a:tcPr/>
                </a:tc>
                <a:tc>
                  <a:txBody>
                    <a:bodyPr/>
                    <a:lstStyle/>
                    <a:p>
                      <a:endParaRPr lang="id-ID" dirty="0"/>
                    </a:p>
                  </a:txBody>
                  <a:tcPr/>
                </a:tc>
                <a:tc>
                  <a:txBody>
                    <a:bodyPr/>
                    <a:lstStyle/>
                    <a:p>
                      <a:endParaRPr lang="id-ID" dirty="0"/>
                    </a:p>
                  </a:txBody>
                  <a:tcPr/>
                </a:tc>
                <a:extLst>
                  <a:ext uri="{0D108BD9-81ED-4DB2-BD59-A6C34878D82A}">
                    <a16:rowId xmlns:a16="http://schemas.microsoft.com/office/drawing/2014/main" val="3995927108"/>
                  </a:ext>
                </a:extLst>
              </a:tr>
            </a:tbl>
          </a:graphicData>
        </a:graphic>
      </p:graphicFrame>
      <p:sp>
        <p:nvSpPr>
          <p:cNvPr id="7" name="Flowchart: Terminator 6"/>
          <p:cNvSpPr/>
          <p:nvPr/>
        </p:nvSpPr>
        <p:spPr>
          <a:xfrm>
            <a:off x="2486940" y="3855789"/>
            <a:ext cx="1851997" cy="392696"/>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sz="1200" dirty="0" smtClean="0">
                <a:latin typeface="Times New Roman" panose="02020603050405020304" pitchFamily="18" charset="0"/>
                <a:cs typeface="Times New Roman" panose="02020603050405020304" pitchFamily="18" charset="0"/>
              </a:rPr>
              <a:t>Mulai</a:t>
            </a:r>
            <a:endParaRPr lang="id-ID" sz="1200" dirty="0">
              <a:latin typeface="Times New Roman" panose="02020603050405020304" pitchFamily="18" charset="0"/>
              <a:cs typeface="Times New Roman" panose="02020603050405020304" pitchFamily="18" charset="0"/>
            </a:endParaRPr>
          </a:p>
        </p:txBody>
      </p:sp>
      <p:sp>
        <p:nvSpPr>
          <p:cNvPr id="8" name="Flowchart: Process 7"/>
          <p:cNvSpPr/>
          <p:nvPr/>
        </p:nvSpPr>
        <p:spPr>
          <a:xfrm>
            <a:off x="2034242" y="4416323"/>
            <a:ext cx="2757392" cy="61124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latin typeface="Times New Roman" panose="02020603050405020304" pitchFamily="18" charset="0"/>
                <a:cs typeface="Times New Roman" panose="02020603050405020304" pitchFamily="18" charset="0"/>
              </a:rPr>
              <a:t>Membuat</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Aset</a:t>
            </a:r>
            <a:endParaRPr lang="en-US" sz="1200" dirty="0">
              <a:latin typeface="Times New Roman" panose="02020603050405020304" pitchFamily="18" charset="0"/>
              <a:cs typeface="Times New Roman" panose="02020603050405020304" pitchFamily="18" charset="0"/>
            </a:endParaRPr>
          </a:p>
          <a:p>
            <a:pPr marL="228600" indent="-228600">
              <a:buAutoNum type="arabicPeriod"/>
            </a:pPr>
            <a:r>
              <a:rPr lang="en-US" sz="1200" dirty="0" err="1" smtClean="0">
                <a:latin typeface="Times New Roman" panose="02020603050405020304" pitchFamily="18" charset="0"/>
                <a:cs typeface="Times New Roman" panose="02020603050405020304" pitchFamily="18" charset="0"/>
              </a:rPr>
              <a:t>Kursor</a:t>
            </a:r>
            <a:endParaRPr lang="en-US" sz="1200" dirty="0" smtClean="0">
              <a:latin typeface="Times New Roman" panose="02020603050405020304" pitchFamily="18" charset="0"/>
              <a:cs typeface="Times New Roman" panose="02020603050405020304" pitchFamily="18" charset="0"/>
            </a:endParaRPr>
          </a:p>
          <a:p>
            <a:pPr marL="228600" indent="-228600">
              <a:buAutoNum type="arabicPeriod"/>
            </a:pPr>
            <a:r>
              <a:rPr lang="en-US" sz="1200" dirty="0" smtClean="0">
                <a:latin typeface="Times New Roman" panose="02020603050405020304" pitchFamily="18" charset="0"/>
                <a:cs typeface="Times New Roman" panose="02020603050405020304" pitchFamily="18" charset="0"/>
              </a:rPr>
              <a:t>Model</a:t>
            </a:r>
          </a:p>
        </p:txBody>
      </p:sp>
      <p:sp>
        <p:nvSpPr>
          <p:cNvPr id="9" name="Flowchart: Process 8"/>
          <p:cNvSpPr/>
          <p:nvPr/>
        </p:nvSpPr>
        <p:spPr>
          <a:xfrm>
            <a:off x="2048033" y="5233068"/>
            <a:ext cx="2743601" cy="34552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sz="1200" dirty="0" smtClean="0">
                <a:latin typeface="Times New Roman" panose="02020603050405020304" pitchFamily="18" charset="0"/>
                <a:cs typeface="Times New Roman" panose="02020603050405020304" pitchFamily="18" charset="0"/>
              </a:rPr>
              <a:t>Membuat Proje</a:t>
            </a:r>
            <a:r>
              <a:rPr lang="en-US" sz="1200" dirty="0" smtClean="0">
                <a:latin typeface="Times New Roman" panose="02020603050405020304" pitchFamily="18" charset="0"/>
                <a:cs typeface="Times New Roman" panose="02020603050405020304" pitchFamily="18" charset="0"/>
              </a:rPr>
              <a:t>k</a:t>
            </a:r>
            <a:r>
              <a:rPr lang="id-ID" sz="12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Unity </a:t>
            </a:r>
            <a:r>
              <a:rPr lang="id-ID" sz="1200" dirty="0" smtClean="0">
                <a:latin typeface="Times New Roman" panose="02020603050405020304" pitchFamily="18" charset="0"/>
                <a:cs typeface="Times New Roman" panose="02020603050405020304" pitchFamily="18" charset="0"/>
              </a:rPr>
              <a:t>Baru</a:t>
            </a:r>
            <a:endParaRPr lang="id-ID" sz="1200" dirty="0">
              <a:latin typeface="Times New Roman" panose="02020603050405020304" pitchFamily="18" charset="0"/>
              <a:cs typeface="Times New Roman" panose="02020603050405020304" pitchFamily="18" charset="0"/>
            </a:endParaRPr>
          </a:p>
        </p:txBody>
      </p:sp>
      <p:sp>
        <p:nvSpPr>
          <p:cNvPr id="10" name="Flowchart: Process 9"/>
          <p:cNvSpPr/>
          <p:nvPr/>
        </p:nvSpPr>
        <p:spPr>
          <a:xfrm>
            <a:off x="2219131" y="5756046"/>
            <a:ext cx="2401403" cy="53656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sz="1200" dirty="0" smtClean="0">
                <a:latin typeface="Times New Roman" panose="02020603050405020304" pitchFamily="18" charset="0"/>
                <a:cs typeface="Times New Roman" panose="02020603050405020304" pitchFamily="18" charset="0"/>
              </a:rPr>
              <a:t>Import AR Foundation Package</a:t>
            </a:r>
          </a:p>
          <a:p>
            <a:pPr algn="just"/>
            <a:r>
              <a:rPr lang="en-US" sz="1200" dirty="0" smtClean="0">
                <a:latin typeface="Times New Roman" panose="02020603050405020304" pitchFamily="18" charset="0"/>
                <a:cs typeface="Times New Roman" panose="02020603050405020304" pitchFamily="18" charset="0"/>
              </a:rPr>
              <a:t>1.</a:t>
            </a:r>
            <a:r>
              <a:rPr lang="id-ID" sz="12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r>
              <a:rPr lang="id-ID" sz="1200" dirty="0" smtClean="0">
                <a:latin typeface="Times New Roman" panose="02020603050405020304" pitchFamily="18" charset="0"/>
                <a:cs typeface="Times New Roman" panose="02020603050405020304" pitchFamily="18" charset="0"/>
              </a:rPr>
              <a:t>AR Foundation</a:t>
            </a:r>
          </a:p>
          <a:p>
            <a:pPr algn="just"/>
            <a:r>
              <a:rPr lang="en-US" sz="1200" dirty="0" smtClean="0">
                <a:latin typeface="Times New Roman" panose="02020603050405020304" pitchFamily="18" charset="0"/>
                <a:cs typeface="Times New Roman" panose="02020603050405020304" pitchFamily="18" charset="0"/>
              </a:rPr>
              <a:t>2.  </a:t>
            </a:r>
            <a:r>
              <a:rPr lang="id-ID" sz="1200" dirty="0" smtClean="0">
                <a:latin typeface="Times New Roman" panose="02020603050405020304" pitchFamily="18" charset="0"/>
                <a:cs typeface="Times New Roman" panose="02020603050405020304" pitchFamily="18" charset="0"/>
              </a:rPr>
              <a:t>ARCore</a:t>
            </a:r>
            <a:endParaRPr lang="en-US" sz="1200" dirty="0">
              <a:latin typeface="Times New Roman" panose="02020603050405020304" pitchFamily="18" charset="0"/>
              <a:cs typeface="Times New Roman" panose="02020603050405020304" pitchFamily="18" charset="0"/>
            </a:endParaRPr>
          </a:p>
        </p:txBody>
      </p:sp>
      <p:sp>
        <p:nvSpPr>
          <p:cNvPr id="11" name="Flowchart: Process 10"/>
          <p:cNvSpPr/>
          <p:nvPr/>
        </p:nvSpPr>
        <p:spPr>
          <a:xfrm>
            <a:off x="2142938" y="6404022"/>
            <a:ext cx="2540000" cy="124690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sz="1200" dirty="0" smtClean="0">
                <a:latin typeface="Times New Roman" panose="02020603050405020304" pitchFamily="18" charset="0"/>
                <a:cs typeface="Times New Roman" panose="02020603050405020304" pitchFamily="18" charset="0"/>
              </a:rPr>
              <a:t>Setting Environtment pada Project Settings</a:t>
            </a:r>
            <a:endParaRPr lang="en-US" sz="1200" dirty="0" smtClean="0">
              <a:latin typeface="Times New Roman" panose="02020603050405020304" pitchFamily="18" charset="0"/>
              <a:cs typeface="Times New Roman" panose="02020603050405020304" pitchFamily="18" charset="0"/>
            </a:endParaRPr>
          </a:p>
          <a:p>
            <a:pPr marL="228600" indent="-228600">
              <a:buAutoNum type="arabicPeriod"/>
            </a:pPr>
            <a:r>
              <a:rPr lang="en-US" sz="1200" dirty="0" smtClean="0">
                <a:latin typeface="Times New Roman" panose="02020603050405020304" pitchFamily="18" charset="0"/>
                <a:cs typeface="Times New Roman" panose="02020603050405020304" pitchFamily="18" charset="0"/>
              </a:rPr>
              <a:t>Nama Perusahaan &amp; </a:t>
            </a:r>
            <a:r>
              <a:rPr lang="en-US" sz="1200" dirty="0" err="1" smtClean="0">
                <a:latin typeface="Times New Roman" panose="02020603050405020304" pitchFamily="18" charset="0"/>
                <a:cs typeface="Times New Roman" panose="02020603050405020304" pitchFamily="18" charset="0"/>
              </a:rPr>
              <a:t>Produk</a:t>
            </a:r>
            <a:endParaRPr lang="en-US" sz="1200" dirty="0" smtClean="0">
              <a:latin typeface="Times New Roman" panose="02020603050405020304" pitchFamily="18" charset="0"/>
              <a:cs typeface="Times New Roman" panose="02020603050405020304" pitchFamily="18" charset="0"/>
            </a:endParaRPr>
          </a:p>
          <a:p>
            <a:pPr marL="228600" indent="-228600">
              <a:buAutoNum type="arabicPeriod"/>
            </a:pPr>
            <a:r>
              <a:rPr lang="en-US" sz="1200" dirty="0" err="1" smtClean="0">
                <a:latin typeface="Times New Roman" panose="02020603050405020304" pitchFamily="18" charset="0"/>
                <a:cs typeface="Times New Roman" panose="02020603050405020304" pitchFamily="18" charset="0"/>
              </a:rPr>
              <a:t>Versi</a:t>
            </a:r>
            <a:endParaRPr lang="en-US" sz="1200" dirty="0" smtClean="0">
              <a:latin typeface="Times New Roman" panose="02020603050405020304" pitchFamily="18" charset="0"/>
              <a:cs typeface="Times New Roman" panose="02020603050405020304" pitchFamily="18" charset="0"/>
            </a:endParaRPr>
          </a:p>
          <a:p>
            <a:pPr marL="228600" indent="-228600">
              <a:buAutoNum type="arabicPeriod"/>
            </a:pPr>
            <a:r>
              <a:rPr lang="en-US" sz="1200" dirty="0" err="1" smtClean="0">
                <a:latin typeface="Times New Roman" panose="02020603050405020304" pitchFamily="18" charset="0"/>
                <a:cs typeface="Times New Roman" panose="02020603050405020304" pitchFamily="18" charset="0"/>
              </a:rPr>
              <a:t>Minium</a:t>
            </a:r>
            <a:r>
              <a:rPr lang="en-US" sz="1200" dirty="0" smtClean="0">
                <a:latin typeface="Times New Roman" panose="02020603050405020304" pitchFamily="18" charset="0"/>
                <a:cs typeface="Times New Roman" panose="02020603050405020304" pitchFamily="18" charset="0"/>
              </a:rPr>
              <a:t> &amp; Target API Level</a:t>
            </a:r>
          </a:p>
          <a:p>
            <a:pPr marL="228600" indent="-228600">
              <a:buAutoNum type="arabicPeriod"/>
            </a:pPr>
            <a:r>
              <a:rPr lang="en-US" sz="1200" dirty="0" smtClean="0">
                <a:latin typeface="Times New Roman" panose="02020603050405020304" pitchFamily="18" charset="0"/>
                <a:cs typeface="Times New Roman" panose="02020603050405020304" pitchFamily="18" charset="0"/>
              </a:rPr>
              <a:t>Package</a:t>
            </a:r>
            <a:endParaRPr lang="id-ID" sz="1200" dirty="0">
              <a:latin typeface="Times New Roman" panose="02020603050405020304" pitchFamily="18" charset="0"/>
              <a:cs typeface="Times New Roman" panose="02020603050405020304" pitchFamily="18" charset="0"/>
            </a:endParaRPr>
          </a:p>
        </p:txBody>
      </p:sp>
      <p:sp>
        <p:nvSpPr>
          <p:cNvPr id="12" name="Flowchart: Process 11"/>
          <p:cNvSpPr/>
          <p:nvPr/>
        </p:nvSpPr>
        <p:spPr>
          <a:xfrm>
            <a:off x="5451646" y="3835764"/>
            <a:ext cx="2757392" cy="77550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latin typeface="Times New Roman" panose="02020603050405020304" pitchFamily="18" charset="0"/>
                <a:cs typeface="Times New Roman" panose="02020603050405020304" pitchFamily="18" charset="0"/>
              </a:rPr>
              <a:t>Pembuatan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Tampilan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Antarmuka</a:t>
            </a:r>
            <a:endParaRPr lang="en-US" sz="1200" dirty="0">
              <a:latin typeface="Times New Roman" panose="02020603050405020304" pitchFamily="18" charset="0"/>
              <a:cs typeface="Times New Roman" panose="02020603050405020304" pitchFamily="18" charset="0"/>
            </a:endParaRPr>
          </a:p>
          <a:p>
            <a:pPr marL="228600" indent="-228600">
              <a:buAutoNum type="arabicPeriod"/>
            </a:pPr>
            <a:r>
              <a:rPr lang="id-ID" sz="1200" dirty="0" smtClean="0">
                <a:latin typeface="Times New Roman" panose="02020603050405020304" pitchFamily="18" charset="0"/>
                <a:cs typeface="Times New Roman" panose="02020603050405020304" pitchFamily="18" charset="0"/>
              </a:rPr>
              <a:t>Latar</a:t>
            </a:r>
          </a:p>
          <a:p>
            <a:pPr marL="228600" indent="-228600">
              <a:buAutoNum type="arabicPeriod"/>
            </a:pPr>
            <a:r>
              <a:rPr lang="id-ID" sz="1200" dirty="0" smtClean="0">
                <a:latin typeface="Times New Roman" panose="02020603050405020304" pitchFamily="18" charset="0"/>
                <a:cs typeface="Times New Roman" panose="02020603050405020304" pitchFamily="18" charset="0"/>
              </a:rPr>
              <a:t>Button</a:t>
            </a:r>
          </a:p>
          <a:p>
            <a:pPr marL="228600" indent="-228600">
              <a:buAutoNum type="arabicPeriod"/>
            </a:pPr>
            <a:r>
              <a:rPr lang="id-ID" sz="1200" dirty="0" smtClean="0">
                <a:latin typeface="Times New Roman" panose="02020603050405020304" pitchFamily="18" charset="0"/>
                <a:cs typeface="Times New Roman" panose="02020603050405020304" pitchFamily="18" charset="0"/>
              </a:rPr>
              <a:t>Text</a:t>
            </a:r>
            <a:r>
              <a:rPr lang="en-US" sz="1200" dirty="0" smtClean="0">
                <a:latin typeface="Times New Roman" panose="02020603050405020304" pitchFamily="18" charset="0"/>
                <a:cs typeface="Times New Roman" panose="02020603050405020304" pitchFamily="18" charset="0"/>
              </a:rPr>
              <a:t> &amp; </a:t>
            </a:r>
            <a:r>
              <a:rPr lang="en-US" sz="1200" dirty="0" err="1" smtClean="0">
                <a:latin typeface="Times New Roman" panose="02020603050405020304" pitchFamily="18" charset="0"/>
                <a:cs typeface="Times New Roman" panose="02020603050405020304" pitchFamily="18" charset="0"/>
              </a:rPr>
              <a:t>TextBoxt</a:t>
            </a:r>
            <a:endParaRPr lang="id-ID" sz="1200" dirty="0">
              <a:latin typeface="Times New Roman" panose="02020603050405020304" pitchFamily="18" charset="0"/>
              <a:cs typeface="Times New Roman" panose="02020603050405020304" pitchFamily="18" charset="0"/>
            </a:endParaRPr>
          </a:p>
        </p:txBody>
      </p:sp>
      <p:sp>
        <p:nvSpPr>
          <p:cNvPr id="13" name="Flowchart: Process 12"/>
          <p:cNvSpPr/>
          <p:nvPr/>
        </p:nvSpPr>
        <p:spPr>
          <a:xfrm>
            <a:off x="5730687" y="4915160"/>
            <a:ext cx="2133600" cy="148886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Setup </a:t>
            </a:r>
            <a:r>
              <a:rPr lang="id-ID" sz="1200" dirty="0" smtClean="0">
                <a:latin typeface="Times New Roman" panose="02020603050405020304" pitchFamily="18" charset="0"/>
                <a:cs typeface="Times New Roman" panose="02020603050405020304" pitchFamily="18" charset="0"/>
              </a:rPr>
              <a:t>AR Scene </a:t>
            </a:r>
            <a:endParaRPr lang="en-US" sz="1200" dirty="0" smtClean="0">
              <a:latin typeface="Times New Roman" panose="02020603050405020304" pitchFamily="18" charset="0"/>
              <a:cs typeface="Times New Roman" panose="02020603050405020304" pitchFamily="18" charset="0"/>
            </a:endParaRPr>
          </a:p>
          <a:p>
            <a:r>
              <a:rPr lang="en-US" sz="1200" dirty="0" smtClean="0">
                <a:latin typeface="Times New Roman" panose="02020603050405020304" pitchFamily="18" charset="0"/>
                <a:cs typeface="Times New Roman" panose="02020603050405020304" pitchFamily="18" charset="0"/>
              </a:rPr>
              <a:t>1.   </a:t>
            </a:r>
            <a:r>
              <a:rPr lang="en-US" sz="1200" dirty="0" err="1" smtClean="0">
                <a:latin typeface="Times New Roman" panose="02020603050405020304" pitchFamily="18" charset="0"/>
                <a:cs typeface="Times New Roman" panose="02020603050405020304" pitchFamily="18" charset="0"/>
              </a:rPr>
              <a:t>Tambah</a:t>
            </a:r>
            <a:r>
              <a:rPr lang="en-US" sz="1200" dirty="0" smtClean="0">
                <a:latin typeface="Times New Roman" panose="02020603050405020304" pitchFamily="18" charset="0"/>
                <a:cs typeface="Times New Roman" panose="02020603050405020304" pitchFamily="18" charset="0"/>
              </a:rPr>
              <a:t> </a:t>
            </a:r>
            <a:r>
              <a:rPr lang="id-ID" sz="1200" dirty="0" smtClean="0">
                <a:latin typeface="Times New Roman" panose="02020603050405020304" pitchFamily="18" charset="0"/>
                <a:cs typeface="Times New Roman" panose="02020603050405020304" pitchFamily="18" charset="0"/>
              </a:rPr>
              <a:t>AR Session</a:t>
            </a:r>
          </a:p>
          <a:p>
            <a:pPr marL="228600" indent="-228600">
              <a:buAutoNum type="arabicPeriod" startAt="2"/>
            </a:pPr>
            <a:r>
              <a:rPr lang="en-US" sz="1200" dirty="0" err="1" smtClean="0">
                <a:latin typeface="Times New Roman" panose="02020603050405020304" pitchFamily="18" charset="0"/>
                <a:cs typeface="Times New Roman" panose="02020603050405020304" pitchFamily="18" charset="0"/>
              </a:rPr>
              <a:t>Tambah</a:t>
            </a:r>
            <a:r>
              <a:rPr lang="id-ID" sz="1200" dirty="0" smtClean="0">
                <a:latin typeface="Times New Roman" panose="02020603050405020304" pitchFamily="18" charset="0"/>
                <a:cs typeface="Times New Roman" panose="02020603050405020304" pitchFamily="18" charset="0"/>
              </a:rPr>
              <a:t> AR Session Origin</a:t>
            </a:r>
            <a:endParaRPr lang="en-US" sz="1200" dirty="0" smtClean="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 AR </a:t>
            </a:r>
            <a:r>
              <a:rPr lang="en-US" sz="1200" dirty="0" err="1" smtClean="0">
                <a:latin typeface="Times New Roman" panose="02020603050405020304" pitchFamily="18" charset="0"/>
                <a:cs typeface="Times New Roman" panose="02020603050405020304" pitchFamily="18" charset="0"/>
              </a:rPr>
              <a:t>Raycast</a:t>
            </a:r>
            <a:r>
              <a:rPr lang="en-US" sz="1200" dirty="0" smtClean="0">
                <a:latin typeface="Times New Roman" panose="02020603050405020304" pitchFamily="18" charset="0"/>
                <a:cs typeface="Times New Roman" panose="02020603050405020304" pitchFamily="18" charset="0"/>
              </a:rPr>
              <a:t> Manager</a:t>
            </a:r>
            <a:endParaRPr lang="id-ID" sz="1200" dirty="0" smtClean="0">
              <a:latin typeface="Times New Roman" panose="02020603050405020304" pitchFamily="18" charset="0"/>
              <a:cs typeface="Times New Roman" panose="02020603050405020304" pitchFamily="18" charset="0"/>
            </a:endParaRPr>
          </a:p>
          <a:p>
            <a:pPr marL="228600" indent="-228600">
              <a:buAutoNum type="arabicPeriod" startAt="3"/>
            </a:pPr>
            <a:r>
              <a:rPr lang="en-US" sz="1200" dirty="0" err="1" smtClean="0">
                <a:latin typeface="Times New Roman" panose="02020603050405020304" pitchFamily="18" charset="0"/>
                <a:cs typeface="Times New Roman" panose="02020603050405020304" pitchFamily="18" charset="0"/>
              </a:rPr>
              <a:t>Buat</a:t>
            </a:r>
            <a:r>
              <a:rPr lang="en-US" sz="1200" dirty="0" smtClean="0">
                <a:latin typeface="Times New Roman" panose="02020603050405020304" pitchFamily="18" charset="0"/>
                <a:cs typeface="Times New Roman" panose="02020603050405020304" pitchFamily="18" charset="0"/>
              </a:rPr>
              <a:t> </a:t>
            </a:r>
            <a:r>
              <a:rPr lang="id-ID" sz="1200" dirty="0" smtClean="0">
                <a:latin typeface="Times New Roman" panose="02020603050405020304" pitchFamily="18" charset="0"/>
                <a:cs typeface="Times New Roman" panose="02020603050405020304" pitchFamily="18" charset="0"/>
              </a:rPr>
              <a:t>Placement Indicator</a:t>
            </a:r>
            <a:endParaRPr lang="en-US" sz="1200" dirty="0" smtClean="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 Quad</a:t>
            </a:r>
          </a:p>
          <a:p>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 </a:t>
            </a:r>
            <a:r>
              <a:rPr lang="en-US" sz="1200" dirty="0" err="1" smtClean="0">
                <a:latin typeface="Times New Roman" panose="02020603050405020304" pitchFamily="18" charset="0"/>
                <a:cs typeface="Times New Roman" panose="02020603050405020304" pitchFamily="18" charset="0"/>
              </a:rPr>
              <a:t>Tekstur</a:t>
            </a:r>
            <a:endParaRPr lang="id-ID" sz="1200" dirty="0" smtClean="0">
              <a:latin typeface="Times New Roman" panose="02020603050405020304" pitchFamily="18" charset="0"/>
              <a:cs typeface="Times New Roman" panose="02020603050405020304" pitchFamily="18" charset="0"/>
            </a:endParaRPr>
          </a:p>
        </p:txBody>
      </p:sp>
      <p:sp>
        <p:nvSpPr>
          <p:cNvPr id="14" name="Flowchart: Process 13"/>
          <p:cNvSpPr/>
          <p:nvPr/>
        </p:nvSpPr>
        <p:spPr>
          <a:xfrm>
            <a:off x="5755922" y="6712502"/>
            <a:ext cx="2133601" cy="97311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Setup </a:t>
            </a:r>
            <a:r>
              <a:rPr lang="id-ID" sz="1200" dirty="0" smtClean="0">
                <a:latin typeface="Times New Roman" panose="02020603050405020304" pitchFamily="18" charset="0"/>
                <a:cs typeface="Times New Roman" panose="02020603050405020304" pitchFamily="18" charset="0"/>
              </a:rPr>
              <a:t>Interaction</a:t>
            </a:r>
          </a:p>
          <a:p>
            <a:pPr marL="228600" indent="-228600" algn="just">
              <a:buAutoNum type="arabicPeriod"/>
            </a:pPr>
            <a:r>
              <a:rPr lang="en-US" sz="1200" dirty="0" err="1" smtClean="0">
                <a:latin typeface="Times New Roman" panose="02020603050405020304" pitchFamily="18" charset="0"/>
                <a:cs typeface="Times New Roman" panose="02020603050405020304" pitchFamily="18" charset="0"/>
              </a:rPr>
              <a:t>Tambah</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Objek</a:t>
            </a:r>
            <a:r>
              <a:rPr lang="en-US" sz="1200" dirty="0" smtClean="0">
                <a:latin typeface="Times New Roman" panose="02020603050405020304" pitchFamily="18" charset="0"/>
                <a:cs typeface="Times New Roman" panose="02020603050405020304" pitchFamily="18" charset="0"/>
              </a:rPr>
              <a:t> Interaction</a:t>
            </a:r>
          </a:p>
          <a:p>
            <a:pPr algn="just"/>
            <a:r>
              <a:rPr lang="en-US" sz="1200" dirty="0" smtClean="0">
                <a:latin typeface="Times New Roman" panose="02020603050405020304" pitchFamily="18" charset="0"/>
                <a:cs typeface="Times New Roman" panose="02020603050405020304" pitchFamily="18" charset="0"/>
              </a:rPr>
              <a:t>      - Program</a:t>
            </a:r>
          </a:p>
          <a:p>
            <a:pPr algn="just"/>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 </a:t>
            </a:r>
            <a:r>
              <a:rPr lang="en-US" sz="1200" dirty="0" err="1" smtClean="0">
                <a:latin typeface="Times New Roman" panose="02020603050405020304" pitchFamily="18" charset="0"/>
                <a:cs typeface="Times New Roman" panose="02020603050405020304" pitchFamily="18" charset="0"/>
              </a:rPr>
              <a:t>Pengaturan</a:t>
            </a:r>
            <a:r>
              <a:rPr lang="en-US" sz="1200" dirty="0" smtClean="0">
                <a:latin typeface="Times New Roman" panose="02020603050405020304" pitchFamily="18" charset="0"/>
                <a:cs typeface="Times New Roman" panose="02020603050405020304" pitchFamily="18" charset="0"/>
              </a:rPr>
              <a:t> Parameter</a:t>
            </a:r>
            <a:endParaRPr lang="id-ID" sz="1200" dirty="0" smtClean="0">
              <a:latin typeface="Times New Roman" panose="02020603050405020304" pitchFamily="18" charset="0"/>
              <a:cs typeface="Times New Roman" panose="02020603050405020304" pitchFamily="18" charset="0"/>
            </a:endParaRPr>
          </a:p>
        </p:txBody>
      </p:sp>
      <p:sp>
        <p:nvSpPr>
          <p:cNvPr id="15" name="Flowchart: Process 14"/>
          <p:cNvSpPr/>
          <p:nvPr/>
        </p:nvSpPr>
        <p:spPr>
          <a:xfrm>
            <a:off x="9034868" y="4386851"/>
            <a:ext cx="2095500" cy="38937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sz="1200" dirty="0" smtClean="0">
                <a:latin typeface="Times New Roman" panose="02020603050405020304" pitchFamily="18" charset="0"/>
                <a:cs typeface="Times New Roman" panose="02020603050405020304" pitchFamily="18" charset="0"/>
              </a:rPr>
              <a:t>Build </a:t>
            </a:r>
            <a:r>
              <a:rPr lang="en-US" sz="1200" dirty="0" err="1" smtClean="0">
                <a:latin typeface="Times New Roman" panose="02020603050405020304" pitchFamily="18" charset="0"/>
                <a:cs typeface="Times New Roman" panose="02020603050405020304" pitchFamily="18" charset="0"/>
              </a:rPr>
              <a:t>dan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Jalankan</a:t>
            </a:r>
            <a:endParaRPr lang="id-ID" sz="1200" dirty="0">
              <a:latin typeface="Times New Roman" panose="02020603050405020304" pitchFamily="18" charset="0"/>
              <a:cs typeface="Times New Roman" panose="02020603050405020304" pitchFamily="18" charset="0"/>
            </a:endParaRPr>
          </a:p>
        </p:txBody>
      </p:sp>
      <p:sp>
        <p:nvSpPr>
          <p:cNvPr id="16" name="Flowchart: Decision 15"/>
          <p:cNvSpPr/>
          <p:nvPr/>
        </p:nvSpPr>
        <p:spPr>
          <a:xfrm>
            <a:off x="9344430" y="5285037"/>
            <a:ext cx="1476375" cy="942017"/>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err="1" smtClean="0">
                <a:latin typeface="Times New Roman" panose="02020603050405020304" pitchFamily="18" charset="0"/>
                <a:cs typeface="Times New Roman" panose="02020603050405020304" pitchFamily="18" charset="0"/>
              </a:rPr>
              <a:t>Sesuai</a:t>
            </a:r>
            <a:r>
              <a:rPr lang="id-ID" sz="1200" dirty="0" smtClean="0">
                <a:latin typeface="Times New Roman" panose="02020603050405020304" pitchFamily="18" charset="0"/>
                <a:cs typeface="Times New Roman" panose="02020603050405020304" pitchFamily="18" charset="0"/>
              </a:rPr>
              <a:t>?</a:t>
            </a:r>
            <a:endParaRPr lang="id-ID" sz="1200" dirty="0">
              <a:latin typeface="Times New Roman" panose="02020603050405020304" pitchFamily="18" charset="0"/>
              <a:cs typeface="Times New Roman" panose="02020603050405020304" pitchFamily="18" charset="0"/>
            </a:endParaRPr>
          </a:p>
        </p:txBody>
      </p:sp>
      <p:sp>
        <p:nvSpPr>
          <p:cNvPr id="17" name="Flowchart: Terminator 16"/>
          <p:cNvSpPr/>
          <p:nvPr/>
        </p:nvSpPr>
        <p:spPr>
          <a:xfrm>
            <a:off x="9276167" y="6702682"/>
            <a:ext cx="1612900" cy="401176"/>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id-ID" sz="1200" dirty="0" smtClean="0">
                <a:latin typeface="Times New Roman" panose="02020603050405020304" pitchFamily="18" charset="0"/>
                <a:cs typeface="Times New Roman" panose="02020603050405020304" pitchFamily="18" charset="0"/>
              </a:rPr>
              <a:t>Selesai</a:t>
            </a:r>
            <a:endParaRPr lang="id-ID" sz="12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10773989" y="5409977"/>
            <a:ext cx="562374" cy="276999"/>
          </a:xfrm>
          <a:prstGeom prst="rect">
            <a:avLst/>
          </a:prstGeom>
          <a:noFill/>
        </p:spPr>
        <p:txBody>
          <a:bodyPr wrap="square" rtlCol="0">
            <a:spAutoFit/>
          </a:bodyPr>
          <a:lstStyle/>
          <a:p>
            <a:r>
              <a:rPr lang="en-US" sz="1200" dirty="0" err="1" smtClean="0">
                <a:latin typeface="Times New Roman" panose="02020603050405020304" pitchFamily="18" charset="0"/>
                <a:cs typeface="Times New Roman" panose="02020603050405020304" pitchFamily="18" charset="0"/>
              </a:rPr>
              <a:t>Tidak</a:t>
            </a:r>
            <a:endParaRPr lang="id-ID" sz="12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10190885" y="6266581"/>
            <a:ext cx="423861" cy="276999"/>
          </a:xfrm>
          <a:prstGeom prst="rect">
            <a:avLst/>
          </a:prstGeom>
          <a:noFill/>
        </p:spPr>
        <p:txBody>
          <a:bodyPr wrap="square" rtlCol="0">
            <a:spAutoFit/>
          </a:bodyPr>
          <a:lstStyle/>
          <a:p>
            <a:r>
              <a:rPr lang="en-US" sz="1200" dirty="0" err="1" smtClean="0">
                <a:latin typeface="Times New Roman" panose="02020603050405020304" pitchFamily="18" charset="0"/>
                <a:cs typeface="Times New Roman" panose="02020603050405020304" pitchFamily="18" charset="0"/>
              </a:rPr>
              <a:t>Ya</a:t>
            </a:r>
            <a:endParaRPr lang="id-ID" sz="1200" dirty="0">
              <a:latin typeface="Times New Roman" panose="02020603050405020304" pitchFamily="18" charset="0"/>
              <a:cs typeface="Times New Roman" panose="02020603050405020304" pitchFamily="18" charset="0"/>
            </a:endParaRPr>
          </a:p>
        </p:txBody>
      </p:sp>
      <p:cxnSp>
        <p:nvCxnSpPr>
          <p:cNvPr id="20" name="Straight Arrow Connector 19"/>
          <p:cNvCxnSpPr>
            <a:stCxn id="7" idx="2"/>
            <a:endCxn id="8" idx="0"/>
          </p:cNvCxnSpPr>
          <p:nvPr/>
        </p:nvCxnSpPr>
        <p:spPr>
          <a:xfrm flipH="1">
            <a:off x="3412938" y="4248485"/>
            <a:ext cx="1" cy="167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8" idx="2"/>
            <a:endCxn id="9" idx="0"/>
          </p:cNvCxnSpPr>
          <p:nvPr/>
        </p:nvCxnSpPr>
        <p:spPr>
          <a:xfrm>
            <a:off x="3412938" y="5027571"/>
            <a:ext cx="6896" cy="20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2"/>
            <a:endCxn id="10" idx="0"/>
          </p:cNvCxnSpPr>
          <p:nvPr/>
        </p:nvCxnSpPr>
        <p:spPr>
          <a:xfrm flipH="1">
            <a:off x="3419833" y="5578593"/>
            <a:ext cx="1" cy="177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1" idx="0"/>
          </p:cNvCxnSpPr>
          <p:nvPr/>
        </p:nvCxnSpPr>
        <p:spPr>
          <a:xfrm flipH="1">
            <a:off x="3412938" y="6292614"/>
            <a:ext cx="6896" cy="111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1" idx="2"/>
            <a:endCxn id="12" idx="1"/>
          </p:cNvCxnSpPr>
          <p:nvPr/>
        </p:nvCxnSpPr>
        <p:spPr>
          <a:xfrm rot="5400000" flipH="1" flipV="1">
            <a:off x="2718584" y="4917868"/>
            <a:ext cx="3427416" cy="2038708"/>
          </a:xfrm>
          <a:prstGeom prst="bentConnector4">
            <a:avLst>
              <a:gd name="adj1" fmla="val -3706"/>
              <a:gd name="adj2" fmla="val 811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2" idx="2"/>
          </p:cNvCxnSpPr>
          <p:nvPr/>
        </p:nvCxnSpPr>
        <p:spPr>
          <a:xfrm>
            <a:off x="6830342" y="4611264"/>
            <a:ext cx="0" cy="303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4" idx="0"/>
          </p:cNvCxnSpPr>
          <p:nvPr/>
        </p:nvCxnSpPr>
        <p:spPr>
          <a:xfrm>
            <a:off x="6822722" y="6404022"/>
            <a:ext cx="1" cy="308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4" idx="2"/>
            <a:endCxn id="15" idx="1"/>
          </p:cNvCxnSpPr>
          <p:nvPr/>
        </p:nvCxnSpPr>
        <p:spPr>
          <a:xfrm rot="5400000" flipH="1" flipV="1">
            <a:off x="6376755" y="5027507"/>
            <a:ext cx="3104080" cy="2212145"/>
          </a:xfrm>
          <a:prstGeom prst="bentConnector4">
            <a:avLst>
              <a:gd name="adj1" fmla="val -3683"/>
              <a:gd name="adj2" fmla="val 832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5" idx="2"/>
            <a:endCxn id="16" idx="0"/>
          </p:cNvCxnSpPr>
          <p:nvPr/>
        </p:nvCxnSpPr>
        <p:spPr>
          <a:xfrm>
            <a:off x="10082618" y="4776228"/>
            <a:ext cx="0" cy="508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6" idx="2"/>
            <a:endCxn id="17" idx="0"/>
          </p:cNvCxnSpPr>
          <p:nvPr/>
        </p:nvCxnSpPr>
        <p:spPr>
          <a:xfrm flipH="1">
            <a:off x="10082617" y="6227054"/>
            <a:ext cx="1" cy="475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6" idx="3"/>
            <a:endCxn id="12" idx="3"/>
          </p:cNvCxnSpPr>
          <p:nvPr/>
        </p:nvCxnSpPr>
        <p:spPr>
          <a:xfrm flipH="1" flipV="1">
            <a:off x="8209038" y="4223514"/>
            <a:ext cx="2611767" cy="1532532"/>
          </a:xfrm>
          <a:prstGeom prst="bentConnector3">
            <a:avLst>
              <a:gd name="adj1" fmla="val -22368"/>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913633" y="4612113"/>
            <a:ext cx="876292" cy="461665"/>
          </a:xfrm>
          <a:prstGeom prst="rect">
            <a:avLst/>
          </a:prstGeom>
        </p:spPr>
        <p:txBody>
          <a:bodyPr wrap="square">
            <a:spAutoFit/>
          </a:bodyPr>
          <a:lstStyle/>
          <a:p>
            <a:r>
              <a:rPr lang="en-US" sz="1200" dirty="0" smtClean="0">
                <a:latin typeface="Times New Roman" panose="02020603050405020304" pitchFamily="18" charset="0"/>
                <a:cs typeface="Times New Roman" panose="02020603050405020304" pitchFamily="18" charset="0"/>
              </a:rPr>
              <a:t>3. Button</a:t>
            </a:r>
            <a:endParaRPr lang="en-US" sz="1200" dirty="0">
              <a:latin typeface="Times New Roman" panose="02020603050405020304" pitchFamily="18" charset="0"/>
              <a:cs typeface="Times New Roman" panose="02020603050405020304" pitchFamily="18" charset="0"/>
            </a:endParaRPr>
          </a:p>
          <a:p>
            <a:r>
              <a:rPr lang="en-US" sz="1200" dirty="0" smtClean="0">
                <a:latin typeface="Times New Roman" panose="02020603050405020304" pitchFamily="18" charset="0"/>
                <a:cs typeface="Times New Roman" panose="02020603050405020304" pitchFamily="18" charset="0"/>
              </a:rPr>
              <a:t>4. Text</a:t>
            </a:r>
            <a:endParaRPr lang="en-US" sz="1200" dirty="0">
              <a:latin typeface="Times New Roman" panose="02020603050405020304" pitchFamily="18" charset="0"/>
              <a:cs typeface="Times New Roman" panose="02020603050405020304" pitchFamily="18" charset="0"/>
            </a:endParaRPr>
          </a:p>
        </p:txBody>
      </p:sp>
      <p:sp>
        <p:nvSpPr>
          <p:cNvPr id="35" name="Rectangle 34"/>
          <p:cNvSpPr/>
          <p:nvPr/>
        </p:nvSpPr>
        <p:spPr>
          <a:xfrm>
            <a:off x="3712913" y="4604670"/>
            <a:ext cx="876292" cy="276999"/>
          </a:xfrm>
          <a:prstGeom prst="rect">
            <a:avLst/>
          </a:prstGeom>
        </p:spPr>
        <p:txBody>
          <a:bodyPr wrap="square">
            <a:spAutoFit/>
          </a:bodyPr>
          <a:lstStyle/>
          <a:p>
            <a:r>
              <a:rPr lang="en-US" sz="1200" dirty="0" smtClean="0">
                <a:latin typeface="Times New Roman" panose="02020603050405020304" pitchFamily="18" charset="0"/>
                <a:cs typeface="Times New Roman" panose="02020603050405020304" pitchFamily="18" charset="0"/>
              </a:rPr>
              <a:t>5. </a:t>
            </a:r>
            <a:r>
              <a:rPr lang="en-US" sz="1200" dirty="0" err="1" smtClean="0">
                <a:latin typeface="Times New Roman" panose="02020603050405020304" pitchFamily="18" charset="0"/>
                <a:cs typeface="Times New Roman" panose="02020603050405020304" pitchFamily="18" charset="0"/>
              </a:rPr>
              <a:t>Gambar</a:t>
            </a:r>
            <a:endParaRPr lang="en-US" sz="1200" dirty="0">
              <a:latin typeface="Times New Roman" panose="02020603050405020304" pitchFamily="18" charset="0"/>
              <a:cs typeface="Times New Roman" panose="02020603050405020304" pitchFamily="18" charset="0"/>
            </a:endParaRPr>
          </a:p>
        </p:txBody>
      </p:sp>
      <p:sp>
        <p:nvSpPr>
          <p:cNvPr id="36" name="Rectangle 35"/>
          <p:cNvSpPr/>
          <p:nvPr/>
        </p:nvSpPr>
        <p:spPr>
          <a:xfrm>
            <a:off x="6816551" y="4017652"/>
            <a:ext cx="1475352" cy="461665"/>
          </a:xfrm>
          <a:prstGeom prst="rect">
            <a:avLst/>
          </a:prstGeom>
        </p:spPr>
        <p:txBody>
          <a:bodyPr wrap="square">
            <a:spAutoFit/>
          </a:bodyPr>
          <a:lstStyle/>
          <a:p>
            <a:r>
              <a:rPr lang="en-US" sz="1200" dirty="0" smtClean="0">
                <a:latin typeface="Times New Roman" panose="02020603050405020304" pitchFamily="18" charset="0"/>
                <a:cs typeface="Times New Roman" panose="02020603050405020304" pitchFamily="18" charset="0"/>
              </a:rPr>
              <a:t>4. Logo</a:t>
            </a:r>
          </a:p>
          <a:p>
            <a:r>
              <a:rPr lang="en-US" sz="1200" dirty="0" smtClean="0">
                <a:latin typeface="Times New Roman" panose="02020603050405020304" pitchFamily="18" charset="0"/>
                <a:cs typeface="Times New Roman" panose="02020603050405020304" pitchFamily="18" charset="0"/>
              </a:rPr>
              <a:t>5. </a:t>
            </a:r>
            <a:r>
              <a:rPr lang="en-US" sz="1200" dirty="0" err="1" smtClean="0">
                <a:latin typeface="Times New Roman" panose="02020603050405020304" pitchFamily="18" charset="0"/>
                <a:cs typeface="Times New Roman" panose="02020603050405020304" pitchFamily="18" charset="0"/>
              </a:rPr>
              <a:t>Perubahan</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Scene</a:t>
            </a:r>
            <a:endParaRPr lang="en-US" sz="1200" dirty="0">
              <a:latin typeface="Times New Roman" panose="02020603050405020304" pitchFamily="18" charset="0"/>
              <a:cs typeface="Times New Roman" panose="02020603050405020304" pitchFamily="18" charset="0"/>
            </a:endParaRPr>
          </a:p>
        </p:txBody>
      </p:sp>
      <p:sp>
        <p:nvSpPr>
          <p:cNvPr id="37" name="object 23"/>
          <p:cNvSpPr txBox="1">
            <a:spLocks/>
          </p:cNvSpPr>
          <p:nvPr/>
        </p:nvSpPr>
        <p:spPr>
          <a:xfrm>
            <a:off x="1754213" y="1652060"/>
            <a:ext cx="8877970" cy="570669"/>
          </a:xfrm>
          <a:prstGeom prst="rect">
            <a:avLst/>
          </a:prstGeom>
        </p:spPr>
        <p:txBody>
          <a:bodyPr vert="horz" wrap="square" lIns="0" tIns="16510" rIns="0" bIns="0" rtlCol="0">
            <a:spAutoFit/>
          </a:bodyPr>
          <a:lstStyle>
            <a:lvl1pPr>
              <a:defRPr sz="5600" b="0" i="0">
                <a:solidFill>
                  <a:schemeClr val="bg1"/>
                </a:solidFill>
                <a:latin typeface="Trebuchet MS"/>
                <a:ea typeface="+mj-ea"/>
                <a:cs typeface="Trebuchet MS"/>
              </a:defRPr>
            </a:lvl1pPr>
          </a:lstStyle>
          <a:p>
            <a:pPr marL="12700">
              <a:spcBef>
                <a:spcPts val="130"/>
              </a:spcBef>
            </a:pPr>
            <a:r>
              <a:rPr lang="en-US" sz="3600" kern="0" spc="15" dirty="0" err="1" smtClean="0">
                <a:solidFill>
                  <a:srgbClr val="FEFFFD"/>
                </a:solidFill>
                <a:latin typeface="Roboto"/>
                <a:cs typeface="Roboto"/>
              </a:rPr>
              <a:t>Langkah</a:t>
            </a:r>
            <a:r>
              <a:rPr lang="en-US" sz="3600" kern="0" spc="15" dirty="0" smtClean="0">
                <a:solidFill>
                  <a:srgbClr val="FEFFFD"/>
                </a:solidFill>
                <a:latin typeface="Roboto"/>
                <a:cs typeface="Roboto"/>
              </a:rPr>
              <a:t> </a:t>
            </a:r>
            <a:r>
              <a:rPr lang="en-US" sz="3600" kern="0" spc="15" dirty="0" err="1" smtClean="0">
                <a:solidFill>
                  <a:srgbClr val="FEFFFD"/>
                </a:solidFill>
                <a:latin typeface="Roboto"/>
                <a:cs typeface="Roboto"/>
              </a:rPr>
              <a:t>Pengerjaan</a:t>
            </a:r>
            <a:r>
              <a:rPr lang="en-US" sz="3600" kern="0" spc="15" dirty="0" smtClean="0">
                <a:solidFill>
                  <a:srgbClr val="FEFFFD"/>
                </a:solidFill>
                <a:latin typeface="Roboto"/>
                <a:cs typeface="Roboto"/>
              </a:rPr>
              <a:t>:</a:t>
            </a:r>
            <a:endParaRPr lang="en-US" sz="3600" kern="0" dirty="0">
              <a:latin typeface="Roboto"/>
              <a:cs typeface="Roboto"/>
            </a:endParaRPr>
          </a:p>
        </p:txBody>
      </p:sp>
    </p:spTree>
    <p:extLst>
      <p:ext uri="{BB962C8B-B14F-4D97-AF65-F5344CB8AC3E}">
        <p14:creationId xmlns:p14="http://schemas.microsoft.com/office/powerpoint/2010/main" val="718659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E2D2D"/>
          </a:solidFill>
        </p:spPr>
        <p:txBody>
          <a:bodyPr wrap="square" lIns="0" tIns="0" rIns="0" bIns="0" rtlCol="0"/>
          <a:lstStyle/>
          <a:p>
            <a:endParaRPr/>
          </a:p>
        </p:txBody>
      </p:sp>
      <p:sp>
        <p:nvSpPr>
          <p:cNvPr id="23" name="object 23"/>
          <p:cNvSpPr txBox="1">
            <a:spLocks noGrp="1"/>
          </p:cNvSpPr>
          <p:nvPr>
            <p:ph type="title"/>
          </p:nvPr>
        </p:nvSpPr>
        <p:spPr>
          <a:xfrm>
            <a:off x="1256630" y="647700"/>
            <a:ext cx="8877970" cy="570669"/>
          </a:xfrm>
          <a:prstGeom prst="rect">
            <a:avLst/>
          </a:prstGeom>
        </p:spPr>
        <p:txBody>
          <a:bodyPr vert="horz" wrap="square" lIns="0" tIns="16510" rIns="0" bIns="0" rtlCol="0">
            <a:spAutoFit/>
          </a:bodyPr>
          <a:lstStyle/>
          <a:p>
            <a:pPr marL="12700">
              <a:spcBef>
                <a:spcPts val="130"/>
              </a:spcBef>
            </a:pPr>
            <a:r>
              <a:rPr lang="en-US" sz="3600" b="1" spc="15" dirty="0">
                <a:solidFill>
                  <a:srgbClr val="FEFFFD"/>
                </a:solidFill>
                <a:latin typeface="Roboto"/>
                <a:cs typeface="Roboto"/>
              </a:rPr>
              <a:t>4</a:t>
            </a:r>
            <a:r>
              <a:rPr lang="en-US" sz="3600" b="1" spc="15" dirty="0" smtClean="0">
                <a:solidFill>
                  <a:srgbClr val="FEFFFD"/>
                </a:solidFill>
                <a:latin typeface="Roboto"/>
                <a:cs typeface="Roboto"/>
              </a:rPr>
              <a:t>) </a:t>
            </a:r>
            <a:r>
              <a:rPr lang="en-US" sz="3600" b="1" spc="15" dirty="0" err="1" smtClean="0">
                <a:solidFill>
                  <a:srgbClr val="FEFFFD"/>
                </a:solidFill>
                <a:latin typeface="Roboto"/>
                <a:cs typeface="Roboto"/>
              </a:rPr>
              <a:t>Percobaan</a:t>
            </a:r>
            <a:endParaRPr sz="3600" b="1" dirty="0">
              <a:latin typeface="Roboto"/>
              <a:cs typeface="Roboto"/>
            </a:endParaRPr>
          </a:p>
        </p:txBody>
      </p:sp>
      <p:sp>
        <p:nvSpPr>
          <p:cNvPr id="37" name="object 23"/>
          <p:cNvSpPr txBox="1">
            <a:spLocks/>
          </p:cNvSpPr>
          <p:nvPr/>
        </p:nvSpPr>
        <p:spPr>
          <a:xfrm>
            <a:off x="1754212" y="1652060"/>
            <a:ext cx="14781188" cy="570669"/>
          </a:xfrm>
          <a:prstGeom prst="rect">
            <a:avLst/>
          </a:prstGeom>
        </p:spPr>
        <p:txBody>
          <a:bodyPr vert="horz" wrap="square" lIns="0" tIns="16510" rIns="0" bIns="0" rtlCol="0">
            <a:spAutoFit/>
          </a:bodyPr>
          <a:lstStyle>
            <a:lvl1pPr>
              <a:defRPr sz="5600" b="0" i="0">
                <a:solidFill>
                  <a:schemeClr val="bg1"/>
                </a:solidFill>
                <a:latin typeface="Trebuchet MS"/>
                <a:ea typeface="+mj-ea"/>
                <a:cs typeface="Trebuchet MS"/>
              </a:defRPr>
            </a:lvl1pPr>
          </a:lstStyle>
          <a:p>
            <a:pPr marL="12700">
              <a:spcBef>
                <a:spcPts val="130"/>
              </a:spcBef>
            </a:pPr>
            <a:r>
              <a:rPr lang="en-US" sz="3600" kern="0" spc="15" dirty="0" err="1" smtClean="0">
                <a:solidFill>
                  <a:srgbClr val="FEFFFD"/>
                </a:solidFill>
                <a:latin typeface="Roboto"/>
                <a:cs typeface="Roboto"/>
              </a:rPr>
              <a:t>Percobaan</a:t>
            </a:r>
            <a:r>
              <a:rPr lang="en-US" sz="3600" kern="0" spc="15" dirty="0" smtClean="0">
                <a:solidFill>
                  <a:srgbClr val="FEFFFD"/>
                </a:solidFill>
                <a:latin typeface="Roboto"/>
                <a:cs typeface="Roboto"/>
              </a:rPr>
              <a:t> </a:t>
            </a:r>
            <a:r>
              <a:rPr lang="en-US" sz="3600" kern="0" spc="15" dirty="0" err="1" smtClean="0">
                <a:solidFill>
                  <a:srgbClr val="FEFFFD"/>
                </a:solidFill>
                <a:latin typeface="Roboto"/>
                <a:cs typeface="Roboto"/>
              </a:rPr>
              <a:t>responsibilitas</a:t>
            </a:r>
            <a:r>
              <a:rPr lang="en-US" sz="3600" kern="0" spc="15" dirty="0" smtClean="0">
                <a:solidFill>
                  <a:srgbClr val="FEFFFD"/>
                </a:solidFill>
                <a:latin typeface="Roboto"/>
                <a:cs typeface="Roboto"/>
              </a:rPr>
              <a:t> </a:t>
            </a:r>
            <a:r>
              <a:rPr lang="en-US" sz="3600" kern="0" spc="15" dirty="0" err="1" smtClean="0">
                <a:solidFill>
                  <a:srgbClr val="FEFFFD"/>
                </a:solidFill>
                <a:latin typeface="Roboto"/>
                <a:cs typeface="Roboto"/>
              </a:rPr>
              <a:t>dan</a:t>
            </a:r>
            <a:r>
              <a:rPr lang="en-US" sz="3600" kern="0" spc="15" dirty="0" smtClean="0">
                <a:solidFill>
                  <a:srgbClr val="FEFFFD"/>
                </a:solidFill>
                <a:latin typeface="Roboto"/>
                <a:cs typeface="Roboto"/>
              </a:rPr>
              <a:t> </a:t>
            </a:r>
            <a:r>
              <a:rPr lang="en-US" sz="3600" kern="0" spc="15" dirty="0" err="1" smtClean="0">
                <a:solidFill>
                  <a:srgbClr val="FEFFFD"/>
                </a:solidFill>
                <a:latin typeface="Roboto"/>
                <a:cs typeface="Roboto"/>
              </a:rPr>
              <a:t>fitur</a:t>
            </a:r>
            <a:r>
              <a:rPr lang="en-US" sz="3600" kern="0" spc="15" dirty="0" smtClean="0">
                <a:solidFill>
                  <a:srgbClr val="FEFFFD"/>
                </a:solidFill>
                <a:latin typeface="Roboto"/>
                <a:cs typeface="Roboto"/>
              </a:rPr>
              <a:t> </a:t>
            </a:r>
            <a:r>
              <a:rPr lang="en-US" sz="3600" kern="0" spc="15" dirty="0" err="1" smtClean="0">
                <a:solidFill>
                  <a:srgbClr val="FEFFFD"/>
                </a:solidFill>
                <a:latin typeface="Roboto"/>
                <a:cs typeface="Roboto"/>
              </a:rPr>
              <a:t>pada</a:t>
            </a:r>
            <a:r>
              <a:rPr lang="en-US" sz="3600" kern="0" spc="15" dirty="0" smtClean="0">
                <a:solidFill>
                  <a:srgbClr val="FEFFFD"/>
                </a:solidFill>
                <a:latin typeface="Roboto"/>
                <a:cs typeface="Roboto"/>
              </a:rPr>
              <a:t> </a:t>
            </a:r>
            <a:r>
              <a:rPr lang="en-US" sz="3600" kern="0" spc="15" dirty="0" err="1" smtClean="0">
                <a:solidFill>
                  <a:srgbClr val="FEFFFD"/>
                </a:solidFill>
                <a:latin typeface="Roboto"/>
                <a:cs typeface="Roboto"/>
              </a:rPr>
              <a:t>aplikasi</a:t>
            </a:r>
            <a:r>
              <a:rPr lang="en-US" sz="3600" kern="0" spc="15" dirty="0" smtClean="0">
                <a:solidFill>
                  <a:srgbClr val="FEFFFD"/>
                </a:solidFill>
                <a:latin typeface="Roboto"/>
                <a:cs typeface="Roboto"/>
              </a:rPr>
              <a:t>:</a:t>
            </a:r>
            <a:endParaRPr lang="en-US" sz="3600" kern="0" dirty="0">
              <a:latin typeface="Roboto"/>
              <a:cs typeface="Roboto"/>
            </a:endParaRPr>
          </a:p>
        </p:txBody>
      </p:sp>
      <p:pic>
        <p:nvPicPr>
          <p:cNvPr id="3" name="bandicam 2022-01-20 05-01-21-55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4213" y="2656420"/>
            <a:ext cx="14781187" cy="6593568"/>
          </a:xfrm>
          <a:prstGeom prst="rect">
            <a:avLst/>
          </a:prstGeom>
        </p:spPr>
      </p:pic>
    </p:spTree>
    <p:extLst>
      <p:ext uri="{BB962C8B-B14F-4D97-AF65-F5344CB8AC3E}">
        <p14:creationId xmlns:p14="http://schemas.microsoft.com/office/powerpoint/2010/main" val="28983559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TotalTime>
  <Words>479</Words>
  <Application>Microsoft Office PowerPoint</Application>
  <PresentationFormat>Custom</PresentationFormat>
  <Paragraphs>79</Paragraphs>
  <Slides>11</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Roboto</vt:lpstr>
      <vt:lpstr>Times New Roman</vt:lpstr>
      <vt:lpstr>Trebuchet MS</vt:lpstr>
      <vt:lpstr>Office Theme</vt:lpstr>
      <vt:lpstr>APLIKASI EDUKASI ANDROID PENGENALAN ORGAN TUBUH MANUSIA  BERBASIS AR DENGAN UNITY</vt:lpstr>
      <vt:lpstr>PowerPoint Presentation</vt:lpstr>
      <vt:lpstr>METODE PENELITIAN</vt:lpstr>
      <vt:lpstr>1) Perencanaan</vt:lpstr>
      <vt:lpstr>2) Mendefinisikan Kebutuhan  </vt:lpstr>
      <vt:lpstr>3) Desain dan Prototipe  </vt:lpstr>
      <vt:lpstr>PowerPoint Presentation</vt:lpstr>
      <vt:lpstr>4) Pengembangan Perangkat Lunak </vt:lpstr>
      <vt:lpstr>4) Percobaan</vt:lpstr>
      <vt:lpstr>Demo Aplikasi</vt:lpstr>
      <vt:lpstr>Kesimpulan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4</dc:title>
  <dc:creator>Akbar Farihat</dc:creator>
  <cp:keywords>DAE150SFH0Q,BAE156ExKPM</cp:keywords>
  <cp:lastModifiedBy>asus</cp:lastModifiedBy>
  <cp:revision>87</cp:revision>
  <dcterms:created xsi:type="dcterms:W3CDTF">2022-01-19T16:13:48Z</dcterms:created>
  <dcterms:modified xsi:type="dcterms:W3CDTF">2022-01-20T01:46:30Z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2022-01-19T00:00:00Z</vt:filetime>
  </property>
  <property fmtid="{D5CDD505-2E9C-101B-9397-08002B2CF9AE}" pid="3" name="Creator">
    <vt:lpwstr>Canva</vt:lpwstr>
  </property>
  <property fmtid="{D5CDD505-2E9C-101B-9397-08002B2CF9AE}" pid="4" name="LastSaved">
    <vt:filetime>2022-01-19T00:00:00Z</vt:filetime>
  </property>
</Properties>
</file>